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1" r:id="rId7"/>
    <p:sldId id="263" r:id="rId8"/>
    <p:sldId id="264" r:id="rId9"/>
    <p:sldId id="273" r:id="rId10"/>
    <p:sldId id="274" r:id="rId11"/>
    <p:sldId id="276" r:id="rId12"/>
    <p:sldId id="277" r:id="rId13"/>
    <p:sldId id="265" r:id="rId14"/>
    <p:sldId id="266" r:id="rId15"/>
    <p:sldId id="267" r:id="rId16"/>
    <p:sldId id="270" r:id="rId17"/>
    <p:sldId id="271" r:id="rId18"/>
    <p:sldId id="268" r:id="rId19"/>
    <p:sldId id="269" r:id="rId20"/>
    <p:sldId id="272" r:id="rId2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EBC"/>
    <a:srgbClr val="9BE597"/>
    <a:srgbClr val="97BAE5"/>
    <a:srgbClr val="37F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18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818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65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488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738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0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19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51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13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15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101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40E21-AD94-4138-A523-887B42A01956}" type="datetimeFigureOut">
              <a:rPr kumimoji="1" lang="ja-JP" altLang="en-US" smtClean="0"/>
              <a:t>2015/11/24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FA010-3281-41C2-A3AD-8FB489EF47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64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eabater71.blog.so-net.ne.jp/_images/blog/_3ab/seabater71/omosiroi133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592288"/>
          </a:xfrm>
        </p:spPr>
        <p:txBody>
          <a:bodyPr>
            <a:normAutofit/>
          </a:bodyPr>
          <a:lstStyle/>
          <a:p>
            <a:r>
              <a:rPr lang="en-US" altLang="ja-JP" dirty="0" smtClean="0">
                <a:latin typeface="Arial Black" pitchFamily="34" charset="0"/>
              </a:rPr>
              <a:t/>
            </a:r>
            <a:br>
              <a:rPr lang="en-US" altLang="ja-JP" dirty="0" smtClean="0">
                <a:latin typeface="Arial Black" pitchFamily="34" charset="0"/>
              </a:rPr>
            </a:br>
            <a:endParaRPr kumimoji="1" lang="ja-JP" altLang="en-US" dirty="0">
              <a:latin typeface="Arial Black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55200"/>
            <a:ext cx="6567148" cy="4642152"/>
          </a:xfrm>
          <a:prstGeom prst="rect">
            <a:avLst/>
          </a:prstGeom>
        </p:spPr>
      </p:pic>
      <p:sp>
        <p:nvSpPr>
          <p:cNvPr id="4" name="横巻き 3"/>
          <p:cNvSpPr/>
          <p:nvPr/>
        </p:nvSpPr>
        <p:spPr>
          <a:xfrm>
            <a:off x="1427929" y="476672"/>
            <a:ext cx="6264696" cy="1478528"/>
          </a:xfrm>
          <a:prstGeom prst="horizontalScroll">
            <a:avLst/>
          </a:prstGeom>
          <a:solidFill>
            <a:srgbClr val="BEEE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動物〇</a:t>
            </a:r>
            <a:r>
              <a:rPr lang="en-US" altLang="ja-JP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×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クイズ</a:t>
            </a: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「できる</a:t>
            </a:r>
            <a:r>
              <a:rPr lang="ja-JP" altLang="en-US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かな</a:t>
            </a:r>
            <a:r>
              <a:rPr lang="ja-JP" altLang="en-US" sz="3200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？」</a:t>
            </a:r>
            <a:endParaRPr lang="en-US" altLang="ja-JP" sz="3200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 algn="ctr"/>
            <a:r>
              <a:rPr lang="en-US" altLang="ja-JP" sz="3200" dirty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True or False?</a:t>
            </a:r>
            <a:endParaRPr lang="en-US" altLang="ja-JP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Comic Sans MS" panose="030F0702030302020204" pitchFamily="66" charset="0"/>
              </a:rPr>
              <a:t>I’m a sloth. I can </a:t>
            </a:r>
            <a:r>
              <a:rPr lang="en-US" altLang="ja-JP" dirty="0" smtClean="0">
                <a:latin typeface="Comic Sans MS" panose="030F0702030302020204" pitchFamily="66" charset="0"/>
              </a:rPr>
              <a:t>swim.</a:t>
            </a:r>
            <a:endParaRPr kumimoji="1" lang="ja-JP" altLang="en-US" dirty="0"/>
          </a:p>
        </p:txBody>
      </p:sp>
      <p:pic>
        <p:nvPicPr>
          <p:cNvPr id="4" name="コンテンツ プレースホルダー 3" descr="http://www.panamafishingandcatching.com/WILDLIFE/1_3toedsloth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760640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4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panda.  I can climb a tree.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3009876" cy="4525963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08" y="2103557"/>
            <a:ext cx="4903490" cy="341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goat.  I can climb a tree.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51842"/>
            <a:ext cx="6120680" cy="4818407"/>
          </a:xfr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60274"/>
            <a:ext cx="4074192" cy="4608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1712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an elephant.  I can swim.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3"/>
            <a:ext cx="7334978" cy="4123957"/>
          </a:xfrm>
        </p:spPr>
      </p:pic>
    </p:spTree>
    <p:extLst>
      <p:ext uri="{BB962C8B-B14F-4D97-AF65-F5344CB8AC3E}">
        <p14:creationId xmlns:p14="http://schemas.microsoft.com/office/powerpoint/2010/main" val="32460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4800" dirty="0" smtClean="0">
                <a:latin typeface="Comic Sans MS" pitchFamily="66" charset="0"/>
                <a:ea typeface="+mn-ea"/>
              </a:rPr>
              <a:t>We’re  elephants.</a:t>
            </a:r>
            <a:br>
              <a:rPr lang="en-US" altLang="ja-JP" sz="4800" dirty="0" smtClean="0">
                <a:latin typeface="Comic Sans MS" pitchFamily="66" charset="0"/>
                <a:ea typeface="+mn-ea"/>
              </a:rPr>
            </a:br>
            <a:r>
              <a:rPr lang="en-US" altLang="ja-JP" sz="4800" dirty="0" smtClean="0">
                <a:latin typeface="Comic Sans MS" pitchFamily="66" charset="0"/>
                <a:ea typeface="+mn-ea"/>
              </a:rPr>
              <a:t>We</a:t>
            </a:r>
            <a:r>
              <a:rPr kumimoji="1" lang="en-US" altLang="ja-JP" sz="4800" dirty="0" smtClean="0">
                <a:latin typeface="Comic Sans MS" pitchFamily="66" charset="0"/>
                <a:ea typeface="+mn-ea"/>
              </a:rPr>
              <a:t> can play soccer.</a:t>
            </a:r>
            <a:endParaRPr kumimoji="1" lang="ja-JP" altLang="en-US" sz="4800" dirty="0">
              <a:latin typeface="Comic Sans MS" pitchFamily="66" charset="0"/>
              <a:ea typeface="+mn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268646" cy="4525963"/>
          </a:xfrm>
        </p:spPr>
      </p:pic>
    </p:spTree>
    <p:extLst>
      <p:ext uri="{BB962C8B-B14F-4D97-AF65-F5344CB8AC3E}">
        <p14:creationId xmlns:p14="http://schemas.microsoft.com/office/powerpoint/2010/main" val="205049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tired!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8"/>
            <a:ext cx="4558816" cy="4726814"/>
          </a:xfrm>
        </p:spPr>
      </p:pic>
    </p:spTree>
    <p:extLst>
      <p:ext uri="{BB962C8B-B14F-4D97-AF65-F5344CB8AC3E}">
        <p14:creationId xmlns:p14="http://schemas.microsoft.com/office/powerpoint/2010/main" val="26532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an elephant. I can dance.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6792"/>
            <a:ext cx="6321177" cy="4525963"/>
          </a:xfrm>
        </p:spPr>
      </p:pic>
    </p:spTree>
    <p:extLst>
      <p:ext uri="{BB962C8B-B14F-4D97-AF65-F5344CB8AC3E}">
        <p14:creationId xmlns:p14="http://schemas.microsoft.com/office/powerpoint/2010/main" val="19968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We’re elephants. </a:t>
            </a:r>
            <a:br>
              <a:rPr kumimoji="1" lang="en-US" altLang="ja-JP" sz="4800" dirty="0" smtClean="0">
                <a:latin typeface="Comic Sans MS" pitchFamily="66" charset="0"/>
              </a:rPr>
            </a:br>
            <a:r>
              <a:rPr kumimoji="1" lang="en-US" altLang="ja-JP" sz="4800" dirty="0" smtClean="0">
                <a:latin typeface="Comic Sans MS" pitchFamily="66" charset="0"/>
              </a:rPr>
              <a:t>We can dance.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74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an elephant.</a:t>
            </a:r>
            <a:br>
              <a:rPr kumimoji="1" lang="en-US" altLang="ja-JP" sz="4800" dirty="0" smtClean="0">
                <a:latin typeface="Comic Sans MS" pitchFamily="66" charset="0"/>
              </a:rPr>
            </a:br>
            <a:r>
              <a:rPr kumimoji="1" lang="en-US" altLang="ja-JP" sz="4800" dirty="0" smtClean="0">
                <a:latin typeface="Comic Sans MS" pitchFamily="66" charset="0"/>
              </a:rPr>
              <a:t>I can draw pictures.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4589015" cy="4777090"/>
          </a:xfrm>
        </p:spPr>
      </p:pic>
    </p:spTree>
    <p:extLst>
      <p:ext uri="{BB962C8B-B14F-4D97-AF65-F5344CB8AC3E}">
        <p14:creationId xmlns:p14="http://schemas.microsoft.com/office/powerpoint/2010/main" val="2750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Look at these!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9087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800" dirty="0" smtClean="0">
                <a:latin typeface="Comic Sans MS" pitchFamily="66" charset="0"/>
              </a:rPr>
              <a:t>I’m a fish.  I can swim.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13140"/>
            <a:ext cx="5544616" cy="3992124"/>
          </a:xfrm>
        </p:spPr>
      </p:pic>
    </p:spTree>
    <p:extLst>
      <p:ext uri="{BB962C8B-B14F-4D97-AF65-F5344CB8AC3E}">
        <p14:creationId xmlns:p14="http://schemas.microsoft.com/office/powerpoint/2010/main" val="30828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5400" dirty="0" smtClean="0">
                <a:latin typeface="Comic Sans MS" pitchFamily="66" charset="0"/>
              </a:rPr>
              <a:t>What can you do?</a:t>
            </a:r>
            <a:endParaRPr kumimoji="1" lang="ja-JP" altLang="en-US" sz="54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6422"/>
            <a:ext cx="8229600" cy="1993518"/>
          </a:xfrm>
        </p:spPr>
      </p:pic>
      <p:sp>
        <p:nvSpPr>
          <p:cNvPr id="3" name="正方形/長方形 2"/>
          <p:cNvSpPr/>
          <p:nvPr/>
        </p:nvSpPr>
        <p:spPr>
          <a:xfrm>
            <a:off x="4385891" y="3244334"/>
            <a:ext cx="372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1)</a:t>
            </a:r>
            <a:endParaRPr lang="ja-JP" altLang="ja-JP" dirty="0"/>
          </a:p>
        </p:txBody>
      </p:sp>
    </p:spTree>
    <p:extLst>
      <p:ext uri="{BB962C8B-B14F-4D97-AF65-F5344CB8AC3E}">
        <p14:creationId xmlns:p14="http://schemas.microsoft.com/office/powerpoint/2010/main" val="350283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fish.  I can walk.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92500" lnSpcReduction="2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r>
              <a:rPr lang="en-US" altLang="ja-JP" b="1" dirty="0"/>
              <a:t> </a:t>
            </a:r>
            <a:r>
              <a:rPr lang="en-US" altLang="ja-JP" b="1" dirty="0" smtClean="0"/>
              <a:t>   </a:t>
            </a: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en-US" altLang="ja-JP" b="1" dirty="0" smtClean="0"/>
              <a:t>           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247" y="1456780"/>
            <a:ext cx="5099130" cy="4060452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475656" y="5661248"/>
            <a:ext cx="626469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>
                <a:solidFill>
                  <a:schemeClr val="tx1"/>
                </a:solidFill>
                <a:latin typeface="Comic Sans MS" pitchFamily="66" charset="0"/>
              </a:rPr>
              <a:t>'Four-legged' fish (An </a:t>
            </a:r>
            <a:r>
              <a:rPr lang="en-US" altLang="ja-JP" sz="2800" b="1" dirty="0" smtClean="0">
                <a:solidFill>
                  <a:schemeClr val="tx1"/>
                </a:solidFill>
                <a:latin typeface="Comic Sans MS" pitchFamily="66" charset="0"/>
              </a:rPr>
              <a:t>angler </a:t>
            </a:r>
            <a:r>
              <a:rPr lang="en-US" altLang="ja-JP" sz="2800" b="1" dirty="0">
                <a:solidFill>
                  <a:schemeClr val="tx1"/>
                </a:solidFill>
                <a:latin typeface="Comic Sans MS" pitchFamily="66" charset="0"/>
              </a:rPr>
              <a:t>fish)</a:t>
            </a:r>
            <a:r>
              <a:rPr lang="en-US" altLang="ja-JP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kumimoji="1" lang="ja-JP" altLang="en-US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45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penguin.  I can jump.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69" y="2060848"/>
            <a:ext cx="7033569" cy="3960440"/>
          </a:xfrm>
        </p:spPr>
      </p:pic>
    </p:spTree>
    <p:extLst>
      <p:ext uri="{BB962C8B-B14F-4D97-AF65-F5344CB8AC3E}">
        <p14:creationId xmlns:p14="http://schemas.microsoft.com/office/powerpoint/2010/main" val="64529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8" y="1844824"/>
            <a:ext cx="7330326" cy="3816424"/>
          </a:xfr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penguin.  I can fly.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62708"/>
            <a:ext cx="7675511" cy="467460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21" y="3827822"/>
            <a:ext cx="2409490" cy="24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2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monkey.  I can jump.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48631"/>
            <a:ext cx="6553200" cy="4229100"/>
          </a:xfrm>
        </p:spPr>
      </p:pic>
    </p:spTree>
    <p:extLst>
      <p:ext uri="{BB962C8B-B14F-4D97-AF65-F5344CB8AC3E}">
        <p14:creationId xmlns:p14="http://schemas.microsoft.com/office/powerpoint/2010/main" val="351190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monkey.  I can swim.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86" y="1772816"/>
            <a:ext cx="7200798" cy="4176464"/>
          </a:xfrm>
        </p:spPr>
      </p:pic>
    </p:spTree>
    <p:extLst>
      <p:ext uri="{BB962C8B-B14F-4D97-AF65-F5344CB8AC3E}">
        <p14:creationId xmlns:p14="http://schemas.microsoft.com/office/powerpoint/2010/main" val="9524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latin typeface="Comic Sans MS" pitchFamily="66" charset="0"/>
              </a:rPr>
              <a:t>I’m a zebra.  I can swim.</a:t>
            </a:r>
            <a:endParaRPr kumimoji="1" lang="ja-JP" altLang="en-US" sz="4800" dirty="0">
              <a:latin typeface="Comic Sans MS" pitchFamily="66" charset="0"/>
            </a:endParaRP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180214" cy="4003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045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latin typeface="Comic Sans MS" panose="030F0702030302020204" pitchFamily="66" charset="0"/>
              </a:rPr>
              <a:t>I’m a sloth. I can run.</a:t>
            </a:r>
            <a:endParaRPr kumimoji="1" lang="ja-JP" altLang="en-US" dirty="0">
              <a:latin typeface="Comic Sans MS" panose="030F0702030302020204" pitchFamily="66" charset="0"/>
            </a:endParaRPr>
          </a:p>
        </p:txBody>
      </p:sp>
      <p:pic>
        <p:nvPicPr>
          <p:cNvPr id="4" name="コンテンツ プレースホルダー 3" descr="http://mashable.com/wp-content/uploads/2013/07/sloth-hanging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2068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omosiroi133.jpg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26469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1691680" y="6185165"/>
            <a:ext cx="5976664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/>
              <a:t>最高時速</a:t>
            </a:r>
            <a:r>
              <a:rPr lang="en-US" altLang="ja-JP" b="1" dirty="0"/>
              <a:t>0.288 </a:t>
            </a:r>
            <a:r>
              <a:rPr lang="en-US" altLang="ja-JP" b="1" dirty="0" smtClean="0"/>
              <a:t>km</a:t>
            </a:r>
            <a:r>
              <a:rPr lang="ja-JP" altLang="en-US" b="1" dirty="0" smtClean="0"/>
              <a:t>＊（</a:t>
            </a:r>
            <a:r>
              <a:rPr lang="ja-JP" altLang="en-US" sz="2800" b="1" dirty="0" smtClean="0">
                <a:solidFill>
                  <a:schemeClr val="tx1"/>
                </a:solidFill>
              </a:rPr>
              <a:t>最高時速　０．２８８</a:t>
            </a:r>
            <a:r>
              <a:rPr lang="en-US" altLang="ja-JP" sz="2800" b="1" dirty="0" smtClean="0">
                <a:solidFill>
                  <a:schemeClr val="tx1"/>
                </a:solidFill>
              </a:rPr>
              <a:t>Km</a:t>
            </a:r>
            <a:endParaRPr kumimoji="1" lang="ja-JP" altLang="en-US" sz="2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234" y="1556792"/>
            <a:ext cx="2481498" cy="248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8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154</Words>
  <Application>Microsoft Office PowerPoint</Application>
  <PresentationFormat>画面に合わせる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1" baseType="lpstr">
      <vt:lpstr>Office ​​テーマ</vt:lpstr>
      <vt:lpstr> </vt:lpstr>
      <vt:lpstr>I’m a fish.  I can swim.</vt:lpstr>
      <vt:lpstr>I’m a fish.  I can walk.</vt:lpstr>
      <vt:lpstr>I’m a penguin.  I can jump.</vt:lpstr>
      <vt:lpstr>I’m a penguin.  I can fly.</vt:lpstr>
      <vt:lpstr>I’m a monkey.  I can jump.</vt:lpstr>
      <vt:lpstr>I’m a monkey.  I can swim.</vt:lpstr>
      <vt:lpstr>I’m a zebra.  I can swim.</vt:lpstr>
      <vt:lpstr>I’m a sloth. I can run.</vt:lpstr>
      <vt:lpstr>I’m a sloth. I can swim.</vt:lpstr>
      <vt:lpstr>I’m a panda.  I can climb a tree.</vt:lpstr>
      <vt:lpstr>I’m a goat.  I can climb a tree.</vt:lpstr>
      <vt:lpstr>I’m an elephant.  I can swim.</vt:lpstr>
      <vt:lpstr>We’re  elephants. We can play soccer.</vt:lpstr>
      <vt:lpstr>I’m tired!</vt:lpstr>
      <vt:lpstr>I’m an elephant. I can dance.</vt:lpstr>
      <vt:lpstr>We’re elephants.  We can dance.</vt:lpstr>
      <vt:lpstr>I’m an elephant. I can draw pictures.</vt:lpstr>
      <vt:lpstr>Look at these!</vt:lpstr>
      <vt:lpstr>What can you do?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動物〇×クイズ　 ～できるかな？</dc:title>
  <dc:creator>Yoriko Taniyama</dc:creator>
  <cp:lastModifiedBy>Yoriko Taniyama</cp:lastModifiedBy>
  <cp:revision>47</cp:revision>
  <dcterms:created xsi:type="dcterms:W3CDTF">2013-06-25T12:26:47Z</dcterms:created>
  <dcterms:modified xsi:type="dcterms:W3CDTF">2015-11-24T11:23:50Z</dcterms:modified>
</cp:coreProperties>
</file>