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0" r:id="rId6"/>
    <p:sldId id="264" r:id="rId7"/>
    <p:sldId id="265" r:id="rId8"/>
    <p:sldId id="261" r:id="rId9"/>
    <p:sldId id="266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6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14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93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70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63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83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1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2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2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3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0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CD77-E0A3-4426-88AC-88B56A01BB5B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19C4-871A-4742-85C4-BA60036E65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85380" y="191683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/>
              <a:t>姿を変える</a:t>
            </a:r>
            <a:endParaRPr lang="en-US" altLang="ja-JP" sz="8000" dirty="0" smtClean="0"/>
          </a:p>
          <a:p>
            <a:pPr algn="ctr"/>
            <a:r>
              <a:rPr lang="ja-JP" altLang="en-US" sz="8000" dirty="0" smtClean="0"/>
              <a:t>生きもの</a:t>
            </a:r>
            <a:endParaRPr kumimoji="1" lang="ja-JP" altLang="en-US" sz="8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3" y="4581128"/>
            <a:ext cx="2335760" cy="24914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6176" y="-444667"/>
            <a:ext cx="2178427" cy="25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2" y="332656"/>
            <a:ext cx="3980474" cy="29853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23" y="343918"/>
            <a:ext cx="4257380" cy="29610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4594"/>
            <a:ext cx="4083688" cy="30137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4594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60723" y="1844824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0" dirty="0" smtClean="0"/>
              <a:t>生きものが成長する途中で</a:t>
            </a:r>
            <a:endParaRPr kumimoji="1" lang="en-US" altLang="ja-JP" sz="5000" dirty="0" smtClean="0"/>
          </a:p>
          <a:p>
            <a:pPr algn="ctr"/>
            <a:r>
              <a:rPr lang="ja-JP" altLang="en-US" sz="5000" dirty="0"/>
              <a:t>姿</a:t>
            </a:r>
            <a:r>
              <a:rPr kumimoji="1" lang="ja-JP" altLang="en-US" sz="5000" dirty="0" smtClean="0"/>
              <a:t>を変えること</a:t>
            </a:r>
            <a:endParaRPr kumimoji="1" lang="ja-JP" altLang="en-US" sz="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3573016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/>
              <a:t>変態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27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39752" y="1412776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ja-JP" altLang="en-US" sz="4000" dirty="0" smtClean="0"/>
              <a:t>①　トンボ</a:t>
            </a:r>
            <a:endParaRPr kumimoji="1" lang="en-US" altLang="ja-JP" sz="4000" dirty="0" smtClean="0"/>
          </a:p>
          <a:p>
            <a:pPr>
              <a:lnSpc>
                <a:spcPct val="250000"/>
              </a:lnSpc>
            </a:pPr>
            <a:r>
              <a:rPr lang="ja-JP" altLang="en-US" sz="4000" dirty="0" smtClean="0"/>
              <a:t>②　カブトムシ</a:t>
            </a:r>
            <a:endParaRPr lang="en-US" altLang="ja-JP" sz="4000" dirty="0" smtClean="0"/>
          </a:p>
          <a:p>
            <a:pPr>
              <a:lnSpc>
                <a:spcPct val="250000"/>
              </a:lnSpc>
            </a:pPr>
            <a:r>
              <a:rPr lang="ja-JP" altLang="en-US" sz="4000" dirty="0" smtClean="0"/>
              <a:t>③　セミ</a:t>
            </a:r>
            <a:endParaRPr lang="en-US" altLang="ja-JP" sz="4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40466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チョウと同じように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変態する虫はどれ？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2051720" y="3356992"/>
            <a:ext cx="4464496" cy="1224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3683">
            <a:off x="6013490" y="1894355"/>
            <a:ext cx="1434308" cy="14343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845">
            <a:off x="562609" y="3167620"/>
            <a:ext cx="1553531" cy="15535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233">
            <a:off x="5272143" y="4725145"/>
            <a:ext cx="1857773" cy="18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3518312" cy="26387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55" y="417322"/>
            <a:ext cx="3704101" cy="24694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6" y="3284984"/>
            <a:ext cx="2561704" cy="3429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62" y="3583914"/>
            <a:ext cx="4514773" cy="28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8" y="690929"/>
            <a:ext cx="3874055" cy="216024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2622"/>
            <a:ext cx="3707904" cy="27809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5" y="3836392"/>
            <a:ext cx="3674368" cy="24495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44" y="3573016"/>
            <a:ext cx="2232248" cy="2976333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4139952" y="1484784"/>
            <a:ext cx="1080120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4139952" y="4737146"/>
            <a:ext cx="1080120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7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3247" y="332656"/>
            <a:ext cx="7704856" cy="2739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/>
              <a:t>幼虫</a:t>
            </a:r>
            <a:r>
              <a:rPr lang="ja-JP" altLang="en-US" sz="4000" dirty="0"/>
              <a:t>と</a:t>
            </a:r>
            <a:r>
              <a:rPr kumimoji="1" lang="ja-JP" altLang="en-US" sz="4000" dirty="0" smtClean="0"/>
              <a:t>成虫で姿がちがう</a:t>
            </a:r>
            <a:endParaRPr kumimoji="1" lang="en-US" altLang="ja-JP" sz="40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4800" dirty="0" smtClean="0"/>
              <a:t>完全変態</a:t>
            </a:r>
            <a:endParaRPr kumimoji="1" lang="en-US" altLang="ja-JP" sz="4800" dirty="0" smtClean="0"/>
          </a:p>
          <a:p>
            <a:pPr algn="ctr"/>
            <a:r>
              <a:rPr kumimoji="1" lang="ja-JP" altLang="en-US" sz="3600" dirty="0" smtClean="0"/>
              <a:t>（チョウ、カブトムシなど）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3247" y="3429000"/>
            <a:ext cx="7704856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/>
              <a:t>幼虫</a:t>
            </a:r>
            <a:r>
              <a:rPr lang="ja-JP" altLang="en-US" sz="4000" dirty="0"/>
              <a:t>と</a:t>
            </a:r>
            <a:r>
              <a:rPr kumimoji="1" lang="ja-JP" altLang="en-US" sz="4000" dirty="0" smtClean="0"/>
              <a:t>成虫で姿が同じ</a:t>
            </a:r>
            <a:endParaRPr kumimoji="1" lang="en-US" altLang="ja-JP" sz="40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4800" dirty="0" smtClean="0"/>
              <a:t>不完全変態</a:t>
            </a:r>
            <a:endParaRPr kumimoji="1" lang="en-US" altLang="ja-JP" sz="4800" dirty="0" smtClean="0"/>
          </a:p>
          <a:p>
            <a:pPr algn="ctr">
              <a:lnSpc>
                <a:spcPct val="150000"/>
              </a:lnSpc>
            </a:pPr>
            <a:r>
              <a:rPr lang="ja-JP" altLang="en-US" sz="3600" dirty="0" smtClean="0"/>
              <a:t>（トンボ、セミなど）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50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" y="476672"/>
            <a:ext cx="3780420" cy="25202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2" y="488646"/>
            <a:ext cx="3901333" cy="25311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72" y="3284984"/>
            <a:ext cx="3600400" cy="27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67343" y="1706101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 smtClean="0"/>
              <a:t>興味があったら</a:t>
            </a:r>
            <a:endParaRPr kumimoji="1" lang="en-US" altLang="ja-JP" sz="6000" dirty="0" smtClean="0"/>
          </a:p>
          <a:p>
            <a:pPr algn="ctr"/>
            <a:r>
              <a:rPr lang="ja-JP" altLang="en-US" sz="6000" dirty="0" smtClean="0"/>
              <a:t>調べて</a:t>
            </a:r>
            <a:r>
              <a:rPr lang="ja-JP" altLang="en-US" sz="6000" dirty="0"/>
              <a:t>みて</a:t>
            </a:r>
            <a:r>
              <a:rPr lang="ja-JP" altLang="en-US" sz="6000" dirty="0" smtClean="0"/>
              <a:t>ね！</a:t>
            </a:r>
            <a:endParaRPr kumimoji="1" lang="ja-JP" altLang="en-US" sz="6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93"/>
            <a:ext cx="2789495" cy="31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Comic Sans MS"/>
        <a:ea typeface="AR P丸ゴシック体M"/>
        <a:cs typeface=""/>
      </a:majorFont>
      <a:minorFont>
        <a:latin typeface="Comic Sans MS"/>
        <a:ea typeface="AR P丸ゴシック体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64</Words>
  <Application>Microsoft Office PowerPoint</Application>
  <PresentationFormat>画面に合わせる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yuki</cp:lastModifiedBy>
  <cp:revision>16</cp:revision>
  <dcterms:created xsi:type="dcterms:W3CDTF">2016-04-30T13:22:36Z</dcterms:created>
  <dcterms:modified xsi:type="dcterms:W3CDTF">2016-05-11T15:34:47Z</dcterms:modified>
</cp:coreProperties>
</file>