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73" r:id="rId6"/>
    <p:sldId id="263" r:id="rId7"/>
    <p:sldId id="264" r:id="rId8"/>
    <p:sldId id="265" r:id="rId9"/>
    <p:sldId id="266" r:id="rId10"/>
    <p:sldId id="270" r:id="rId11"/>
    <p:sldId id="268" r:id="rId12"/>
    <p:sldId id="269" r:id="rId13"/>
    <p:sldId id="272" r:id="rId14"/>
  </p:sldIdLst>
  <p:sldSz cx="9144000" cy="6858000" type="screen4x3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EEEBC"/>
    <a:srgbClr val="9BE597"/>
    <a:srgbClr val="97BAE5"/>
    <a:srgbClr val="37FF9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57" d="100"/>
          <a:sy n="57" d="100"/>
        </p:scale>
        <p:origin x="-3776" y="-288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printerSettings" Target="printerSettings/printerSettings1.bin"/><Relationship Id="rId16" Type="http://schemas.openxmlformats.org/officeDocument/2006/relationships/presProps" Target="presProps.xml"/><Relationship Id="rId17" Type="http://schemas.openxmlformats.org/officeDocument/2006/relationships/viewProps" Target="viewProps.xml"/><Relationship Id="rId18" Type="http://schemas.openxmlformats.org/officeDocument/2006/relationships/theme" Target="theme/theme1.xml"/><Relationship Id="rId1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ja-JP" altLang="en-US" smtClean="0"/>
              <a:t>マスター サブタイトルの書式設定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640E21-AD94-4138-A523-887B42A01956}" type="datetimeFigureOut">
              <a:rPr kumimoji="1" lang="ja-JP" altLang="en-US" smtClean="0"/>
              <a:t>22/05/10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FA010-3281-41C2-A3AD-8FB489EF47A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451814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640E21-AD94-4138-A523-887B42A01956}" type="datetimeFigureOut">
              <a:rPr kumimoji="1" lang="ja-JP" altLang="en-US" smtClean="0"/>
              <a:t>22/05/10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FA010-3281-41C2-A3AD-8FB489EF47A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458188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640E21-AD94-4138-A523-887B42A01956}" type="datetimeFigureOut">
              <a:rPr kumimoji="1" lang="ja-JP" altLang="en-US" smtClean="0"/>
              <a:t>22/05/10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FA010-3281-41C2-A3AD-8FB489EF47A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646556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640E21-AD94-4138-A523-887B42A01956}" type="datetimeFigureOut">
              <a:rPr kumimoji="1" lang="ja-JP" altLang="en-US" smtClean="0"/>
              <a:t>22/05/10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FA010-3281-41C2-A3AD-8FB489EF47A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348826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640E21-AD94-4138-A523-887B42A01956}" type="datetimeFigureOut">
              <a:rPr kumimoji="1" lang="ja-JP" altLang="en-US" smtClean="0"/>
              <a:t>22/05/10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FA010-3281-41C2-A3AD-8FB489EF47A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673854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640E21-AD94-4138-A523-887B42A01956}" type="datetimeFigureOut">
              <a:rPr kumimoji="1" lang="ja-JP" altLang="en-US" smtClean="0"/>
              <a:t>22/05/10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FA010-3281-41C2-A3AD-8FB489EF47A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12804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640E21-AD94-4138-A523-887B42A01956}" type="datetimeFigureOut">
              <a:rPr kumimoji="1" lang="ja-JP" altLang="en-US" smtClean="0"/>
              <a:t>22/05/10</a:t>
            </a:fld>
            <a:endParaRPr kumimoji="1" lang="ja-JP" altLang="en-US"/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FA010-3281-41C2-A3AD-8FB489EF47A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451980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640E21-AD94-4138-A523-887B42A01956}" type="datetimeFigureOut">
              <a:rPr kumimoji="1" lang="ja-JP" altLang="en-US" smtClean="0"/>
              <a:t>22/05/10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FA010-3281-41C2-A3AD-8FB489EF47A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245155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640E21-AD94-4138-A523-887B42A01956}" type="datetimeFigureOut">
              <a:rPr kumimoji="1" lang="ja-JP" altLang="en-US" smtClean="0"/>
              <a:t>22/05/10</a:t>
            </a:fld>
            <a:endParaRPr kumimoji="1" lang="ja-JP" altLang="en-US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FA010-3281-41C2-A3AD-8FB489EF47A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081391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640E21-AD94-4138-A523-887B42A01956}" type="datetimeFigureOut">
              <a:rPr kumimoji="1" lang="ja-JP" altLang="en-US" smtClean="0"/>
              <a:t>22/05/10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FA010-3281-41C2-A3AD-8FB489EF47A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671591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640E21-AD94-4138-A523-887B42A01956}" type="datetimeFigureOut">
              <a:rPr kumimoji="1" lang="ja-JP" altLang="en-US" smtClean="0"/>
              <a:t>22/05/10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FA010-3281-41C2-A3AD-8FB489EF47A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210190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640E21-AD94-4138-A523-887B42A01956}" type="datetimeFigureOut">
              <a:rPr kumimoji="1" lang="ja-JP" altLang="en-US" smtClean="0"/>
              <a:t>22/05/10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4FA010-3281-41C2-A3AD-8FB489EF47A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86411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jp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jp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jp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jp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pic>
        <p:nvPicPr>
          <p:cNvPr id="7" name="図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9632" y="1955200"/>
            <a:ext cx="6567148" cy="4642152"/>
          </a:xfrm>
          <a:prstGeom prst="rect">
            <a:avLst/>
          </a:prstGeom>
        </p:spPr>
      </p:pic>
      <p:sp>
        <p:nvSpPr>
          <p:cNvPr id="4" name="横巻き 3"/>
          <p:cNvSpPr>
            <a:spLocks noChangeAspect="1"/>
          </p:cNvSpPr>
          <p:nvPr/>
        </p:nvSpPr>
        <p:spPr>
          <a:xfrm>
            <a:off x="1403648" y="548680"/>
            <a:ext cx="6264696" cy="1478528"/>
          </a:xfrm>
          <a:prstGeom prst="horizontalScroll">
            <a:avLst/>
          </a:prstGeom>
          <a:solidFill>
            <a:srgbClr val="BEEEB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sz="3200" b="1" dirty="0" smtClean="0">
                <a:solidFill>
                  <a:schemeClr val="tx1"/>
                </a:solidFill>
                <a:latin typeface="Comic Sans MS" pitchFamily="66" charset="0"/>
              </a:rPr>
              <a:t>Yes, I can!</a:t>
            </a:r>
            <a:endParaRPr lang="en-US" altLang="ja-JP" sz="3200" b="1" dirty="0">
              <a:solidFill>
                <a:schemeClr val="tx1"/>
              </a:solidFill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6204316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en-US" altLang="ja-JP" sz="4800" dirty="0" smtClean="0">
                <a:latin typeface="Comic Sans MS" pitchFamily="66" charset="0"/>
              </a:rPr>
              <a:t>I’m an elephant. I can dance.</a:t>
            </a:r>
            <a:endParaRPr kumimoji="1" lang="ja-JP" altLang="en-US" sz="4800" dirty="0">
              <a:latin typeface="Comic Sans MS" pitchFamily="66" charset="0"/>
            </a:endParaRPr>
          </a:p>
        </p:txBody>
      </p:sp>
      <p:pic>
        <p:nvPicPr>
          <p:cNvPr id="4" name="コンテンツ プレースホルダー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648" y="1556792"/>
            <a:ext cx="6321177" cy="4525963"/>
          </a:xfrm>
        </p:spPr>
      </p:pic>
    </p:spTree>
    <p:extLst>
      <p:ext uri="{BB962C8B-B14F-4D97-AF65-F5344CB8AC3E}">
        <p14:creationId xmlns:p14="http://schemas.microsoft.com/office/powerpoint/2010/main" val="199684352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kumimoji="1" lang="en-US" altLang="ja-JP" sz="4800" dirty="0" smtClean="0">
                <a:latin typeface="Comic Sans MS" pitchFamily="66" charset="0"/>
              </a:rPr>
              <a:t>I’m an elephant.</a:t>
            </a:r>
            <a:br>
              <a:rPr kumimoji="1" lang="en-US" altLang="ja-JP" sz="4800" dirty="0" smtClean="0">
                <a:latin typeface="Comic Sans MS" pitchFamily="66" charset="0"/>
              </a:rPr>
            </a:br>
            <a:r>
              <a:rPr kumimoji="1" lang="en-US" altLang="ja-JP" sz="4800" dirty="0" smtClean="0">
                <a:latin typeface="Comic Sans MS" pitchFamily="66" charset="0"/>
              </a:rPr>
              <a:t>I can draw pictures.</a:t>
            </a:r>
            <a:endParaRPr kumimoji="1" lang="ja-JP" altLang="en-US" sz="4800" dirty="0">
              <a:latin typeface="Comic Sans MS" pitchFamily="66" charset="0"/>
            </a:endParaRPr>
          </a:p>
        </p:txBody>
      </p:sp>
      <p:pic>
        <p:nvPicPr>
          <p:cNvPr id="4" name="コンテンツ プレースホルダー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7744" y="1844824"/>
            <a:ext cx="4589015" cy="4777090"/>
          </a:xfrm>
        </p:spPr>
      </p:pic>
    </p:spTree>
    <p:extLst>
      <p:ext uri="{BB962C8B-B14F-4D97-AF65-F5344CB8AC3E}">
        <p14:creationId xmlns:p14="http://schemas.microsoft.com/office/powerpoint/2010/main" val="27501280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kumimoji="1" lang="en-US" altLang="ja-JP" sz="4800" dirty="0" smtClean="0">
                <a:latin typeface="Comic Sans MS" pitchFamily="66" charset="0"/>
              </a:rPr>
              <a:t>Look at these!</a:t>
            </a:r>
            <a:endParaRPr kumimoji="1" lang="ja-JP" altLang="en-US" sz="4800" dirty="0">
              <a:latin typeface="Comic Sans MS" pitchFamily="66" charset="0"/>
            </a:endParaRPr>
          </a:p>
        </p:txBody>
      </p:sp>
      <p:pic>
        <p:nvPicPr>
          <p:cNvPr id="4" name="コンテンツ プレースホルダー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4691" y="1600200"/>
            <a:ext cx="6034617" cy="4525963"/>
          </a:xfrm>
        </p:spPr>
      </p:pic>
    </p:spTree>
    <p:extLst>
      <p:ext uri="{BB962C8B-B14F-4D97-AF65-F5344CB8AC3E}">
        <p14:creationId xmlns:p14="http://schemas.microsoft.com/office/powerpoint/2010/main" val="49087300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539552" y="1196752"/>
            <a:ext cx="8229600" cy="1143000"/>
          </a:xfrm>
        </p:spPr>
        <p:txBody>
          <a:bodyPr>
            <a:normAutofit/>
          </a:bodyPr>
          <a:lstStyle/>
          <a:p>
            <a:r>
              <a:rPr kumimoji="1" lang="en-US" altLang="ja-JP" sz="5400" dirty="0" smtClean="0">
                <a:latin typeface="Comic Sans MS" pitchFamily="66" charset="0"/>
              </a:rPr>
              <a:t>What can you do?</a:t>
            </a:r>
            <a:endParaRPr kumimoji="1" lang="ja-JP" altLang="en-US" sz="5400" dirty="0">
              <a:latin typeface="Comic Sans MS" pitchFamily="66" charset="0"/>
            </a:endParaRPr>
          </a:p>
        </p:txBody>
      </p:sp>
      <p:pic>
        <p:nvPicPr>
          <p:cNvPr id="4" name="コンテンツ プレースホルダー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2924944"/>
            <a:ext cx="8229600" cy="1993518"/>
          </a:xfrm>
        </p:spPr>
      </p:pic>
    </p:spTree>
    <p:extLst>
      <p:ext uri="{BB962C8B-B14F-4D97-AF65-F5344CB8AC3E}">
        <p14:creationId xmlns:p14="http://schemas.microsoft.com/office/powerpoint/2010/main" val="350283989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ja-JP" sz="4800" dirty="0" smtClean="0">
                <a:latin typeface="Comic Sans MS" pitchFamily="66" charset="0"/>
              </a:rPr>
              <a:t>I’m a fish.  I can swim.</a:t>
            </a:r>
            <a:endParaRPr kumimoji="1" lang="ja-JP" altLang="en-US" sz="4800" dirty="0">
              <a:latin typeface="Comic Sans MS" pitchFamily="66" charset="0"/>
            </a:endParaRPr>
          </a:p>
        </p:txBody>
      </p:sp>
      <p:pic>
        <p:nvPicPr>
          <p:cNvPr id="5" name="コンテンツ プレースホルダー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1680" y="1813140"/>
            <a:ext cx="5544616" cy="3992124"/>
          </a:xfrm>
        </p:spPr>
      </p:pic>
    </p:spTree>
    <p:extLst>
      <p:ext uri="{BB962C8B-B14F-4D97-AF65-F5344CB8AC3E}">
        <p14:creationId xmlns:p14="http://schemas.microsoft.com/office/powerpoint/2010/main" val="308280376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kumimoji="1" lang="en-US" altLang="ja-JP" sz="4800" dirty="0" smtClean="0">
                <a:latin typeface="Comic Sans MS" pitchFamily="66" charset="0"/>
              </a:rPr>
              <a:t>I’m a fish.  I can walk.</a:t>
            </a:r>
            <a:endParaRPr kumimoji="1" lang="ja-JP" altLang="en-US" sz="4800" dirty="0">
              <a:latin typeface="Comic Sans MS" pitchFamily="66" charset="0"/>
            </a:endParaRP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781128"/>
          </a:xfrm>
        </p:spPr>
        <p:txBody>
          <a:bodyPr>
            <a:normAutofit fontScale="92500" lnSpcReduction="20000"/>
          </a:bodyPr>
          <a:lstStyle/>
          <a:p>
            <a:endParaRPr kumimoji="1" lang="en-US" altLang="ja-JP" dirty="0" smtClean="0"/>
          </a:p>
          <a:p>
            <a:endParaRPr lang="en-US" altLang="ja-JP" dirty="0"/>
          </a:p>
          <a:p>
            <a:endParaRPr kumimoji="1" lang="en-US" altLang="ja-JP" dirty="0" smtClean="0"/>
          </a:p>
          <a:p>
            <a:endParaRPr lang="en-US" altLang="ja-JP" dirty="0"/>
          </a:p>
          <a:p>
            <a:endParaRPr kumimoji="1" lang="en-US" altLang="ja-JP" dirty="0" smtClean="0"/>
          </a:p>
          <a:p>
            <a:endParaRPr lang="en-US" altLang="ja-JP" dirty="0"/>
          </a:p>
          <a:p>
            <a:pPr marL="0" indent="0">
              <a:buNone/>
            </a:pPr>
            <a:endParaRPr lang="en-US" altLang="ja-JP" b="1" dirty="0" smtClean="0"/>
          </a:p>
          <a:p>
            <a:pPr marL="0" indent="0">
              <a:buNone/>
            </a:pPr>
            <a:r>
              <a:rPr lang="en-US" altLang="ja-JP" b="1" dirty="0"/>
              <a:t> </a:t>
            </a:r>
            <a:r>
              <a:rPr lang="en-US" altLang="ja-JP" b="1" dirty="0" smtClean="0"/>
              <a:t>   </a:t>
            </a:r>
          </a:p>
          <a:p>
            <a:pPr marL="0" indent="0">
              <a:buNone/>
            </a:pPr>
            <a:endParaRPr lang="en-US" altLang="ja-JP" b="1" dirty="0"/>
          </a:p>
          <a:p>
            <a:pPr marL="0" indent="0">
              <a:buNone/>
            </a:pPr>
            <a:r>
              <a:rPr lang="en-US" altLang="ja-JP" b="1" dirty="0" smtClean="0"/>
              <a:t>            </a:t>
            </a:r>
            <a:endParaRPr kumimoji="1" lang="ja-JP" altLang="en-US" dirty="0"/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7247" y="1456780"/>
            <a:ext cx="5099130" cy="4060452"/>
          </a:xfrm>
          <a:prstGeom prst="rect">
            <a:avLst/>
          </a:prstGeom>
        </p:spPr>
      </p:pic>
      <p:sp>
        <p:nvSpPr>
          <p:cNvPr id="5" name="正方形/長方形 4"/>
          <p:cNvSpPr/>
          <p:nvPr/>
        </p:nvSpPr>
        <p:spPr>
          <a:xfrm>
            <a:off x="1475656" y="5661248"/>
            <a:ext cx="6264696" cy="86409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sz="2800" b="1" dirty="0">
                <a:solidFill>
                  <a:schemeClr val="tx1"/>
                </a:solidFill>
                <a:latin typeface="Comic Sans MS" pitchFamily="66" charset="0"/>
              </a:rPr>
              <a:t>'Four-legged' fish (An </a:t>
            </a:r>
            <a:r>
              <a:rPr lang="en-US" altLang="ja-JP" sz="2800" b="1" dirty="0" smtClean="0">
                <a:solidFill>
                  <a:schemeClr val="tx1"/>
                </a:solidFill>
                <a:latin typeface="Comic Sans MS" pitchFamily="66" charset="0"/>
              </a:rPr>
              <a:t>angler </a:t>
            </a:r>
            <a:r>
              <a:rPr lang="en-US" altLang="ja-JP" sz="2800" b="1" dirty="0">
                <a:solidFill>
                  <a:schemeClr val="tx1"/>
                </a:solidFill>
                <a:latin typeface="Comic Sans MS" pitchFamily="66" charset="0"/>
              </a:rPr>
              <a:t>fish)</a:t>
            </a:r>
            <a:r>
              <a:rPr lang="en-US" altLang="ja-JP" sz="2800" dirty="0">
                <a:solidFill>
                  <a:schemeClr val="tx1"/>
                </a:solidFill>
                <a:latin typeface="Comic Sans MS" pitchFamily="66" charset="0"/>
              </a:rPr>
              <a:t> </a:t>
            </a:r>
            <a:endParaRPr kumimoji="1" lang="ja-JP" altLang="en-US" sz="2800" dirty="0">
              <a:solidFill>
                <a:schemeClr val="tx1"/>
              </a:solidFill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9145485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67544" y="476672"/>
            <a:ext cx="8229600" cy="1143000"/>
          </a:xfrm>
        </p:spPr>
        <p:txBody>
          <a:bodyPr>
            <a:normAutofit/>
          </a:bodyPr>
          <a:lstStyle/>
          <a:p>
            <a:r>
              <a:rPr kumimoji="1" lang="en-US" altLang="ja-JP" sz="4800" dirty="0" smtClean="0">
                <a:latin typeface="Comic Sans MS" pitchFamily="66" charset="0"/>
              </a:rPr>
              <a:t>I’m a penguin.  I can jump.</a:t>
            </a:r>
            <a:endParaRPr kumimoji="1" lang="ja-JP" altLang="en-US" sz="4800" dirty="0">
              <a:latin typeface="Comic Sans MS" pitchFamily="66" charset="0"/>
            </a:endParaRPr>
          </a:p>
        </p:txBody>
      </p:sp>
      <p:pic>
        <p:nvPicPr>
          <p:cNvPr id="4" name="コンテンツ プレースホルダー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369" y="2060848"/>
            <a:ext cx="7033569" cy="3960440"/>
          </a:xfrm>
        </p:spPr>
      </p:pic>
    </p:spTree>
    <p:extLst>
      <p:ext uri="{BB962C8B-B14F-4D97-AF65-F5344CB8AC3E}">
        <p14:creationId xmlns:p14="http://schemas.microsoft.com/office/powerpoint/2010/main" val="64529950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67544" y="476672"/>
            <a:ext cx="8229600" cy="1143000"/>
          </a:xfrm>
        </p:spPr>
        <p:txBody>
          <a:bodyPr>
            <a:normAutofit/>
          </a:bodyPr>
          <a:lstStyle/>
          <a:p>
            <a:r>
              <a:rPr kumimoji="1" lang="en-US" altLang="ja-JP" sz="4800" dirty="0" smtClean="0">
                <a:latin typeface="Comic Sans MS" pitchFamily="66" charset="0"/>
              </a:rPr>
              <a:t>I’m a penguin.  I can </a:t>
            </a:r>
            <a:r>
              <a:rPr lang="en-US" altLang="ja-JP" sz="4800" dirty="0" smtClean="0">
                <a:latin typeface="Comic Sans MS" pitchFamily="66" charset="0"/>
              </a:rPr>
              <a:t>swim</a:t>
            </a:r>
            <a:r>
              <a:rPr kumimoji="1" lang="en-US" altLang="ja-JP" sz="4800" dirty="0" smtClean="0">
                <a:latin typeface="Comic Sans MS" pitchFamily="66" charset="0"/>
              </a:rPr>
              <a:t>.</a:t>
            </a:r>
            <a:endParaRPr kumimoji="1" lang="ja-JP" altLang="en-US" sz="4800" dirty="0">
              <a:latin typeface="Comic Sans MS" pitchFamily="66" charset="0"/>
            </a:endParaRPr>
          </a:p>
        </p:txBody>
      </p:sp>
      <p:pic>
        <p:nvPicPr>
          <p:cNvPr id="3" name="図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87624" y="2276872"/>
            <a:ext cx="6766134" cy="36724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536588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kumimoji="1" lang="en-US" altLang="ja-JP" sz="4800" dirty="0" smtClean="0">
                <a:latin typeface="Comic Sans MS" pitchFamily="66" charset="0"/>
              </a:rPr>
              <a:t>I’m a monkey.  I can swim.</a:t>
            </a:r>
            <a:endParaRPr kumimoji="1" lang="ja-JP" altLang="en-US" sz="4800" dirty="0">
              <a:latin typeface="Comic Sans MS" pitchFamily="66" charset="0"/>
            </a:endParaRPr>
          </a:p>
        </p:txBody>
      </p:sp>
      <p:pic>
        <p:nvPicPr>
          <p:cNvPr id="4" name="コンテンツ プレースホルダー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9186" y="1772816"/>
            <a:ext cx="7200798" cy="4176464"/>
          </a:xfrm>
        </p:spPr>
      </p:pic>
    </p:spTree>
    <p:extLst>
      <p:ext uri="{BB962C8B-B14F-4D97-AF65-F5344CB8AC3E}">
        <p14:creationId xmlns:p14="http://schemas.microsoft.com/office/powerpoint/2010/main" val="95243439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kumimoji="1" lang="en-US" altLang="ja-JP" sz="4800" dirty="0" smtClean="0">
                <a:latin typeface="Comic Sans MS" pitchFamily="66" charset="0"/>
              </a:rPr>
              <a:t>I’m a zebra.  I can swim.</a:t>
            </a:r>
            <a:endParaRPr kumimoji="1" lang="ja-JP" altLang="en-US" sz="4800" dirty="0">
              <a:latin typeface="Comic Sans MS" pitchFamily="66" charset="0"/>
            </a:endParaRPr>
          </a:p>
        </p:txBody>
      </p:sp>
      <p:pic>
        <p:nvPicPr>
          <p:cNvPr id="6" name="コンテンツ プレースホルダー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1844824"/>
            <a:ext cx="7180214" cy="400381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97045259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kumimoji="1" lang="en-US" altLang="ja-JP" sz="4800" dirty="0" smtClean="0">
                <a:latin typeface="Comic Sans MS" pitchFamily="66" charset="0"/>
              </a:rPr>
              <a:t>I’m an elephant.  I can swim.</a:t>
            </a:r>
            <a:endParaRPr kumimoji="1" lang="ja-JP" altLang="en-US" sz="4800" dirty="0">
              <a:latin typeface="Comic Sans MS" pitchFamily="66" charset="0"/>
            </a:endParaRPr>
          </a:p>
        </p:txBody>
      </p:sp>
      <p:pic>
        <p:nvPicPr>
          <p:cNvPr id="4" name="コンテンツ プレースホルダー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1844823"/>
            <a:ext cx="7334978" cy="4123957"/>
          </a:xfrm>
        </p:spPr>
      </p:pic>
    </p:spTree>
    <p:extLst>
      <p:ext uri="{BB962C8B-B14F-4D97-AF65-F5344CB8AC3E}">
        <p14:creationId xmlns:p14="http://schemas.microsoft.com/office/powerpoint/2010/main" val="324606530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ja-JP" sz="4800" dirty="0" smtClean="0">
                <a:latin typeface="Comic Sans MS" pitchFamily="66" charset="0"/>
                <a:ea typeface="+mn-ea"/>
              </a:rPr>
              <a:t>We’re  elephants.</a:t>
            </a:r>
            <a:br>
              <a:rPr lang="en-US" altLang="ja-JP" sz="4800" dirty="0" smtClean="0">
                <a:latin typeface="Comic Sans MS" pitchFamily="66" charset="0"/>
                <a:ea typeface="+mn-ea"/>
              </a:rPr>
            </a:br>
            <a:r>
              <a:rPr lang="en-US" altLang="ja-JP" sz="4800" dirty="0" smtClean="0">
                <a:latin typeface="Comic Sans MS" pitchFamily="66" charset="0"/>
                <a:ea typeface="+mn-ea"/>
              </a:rPr>
              <a:t>We</a:t>
            </a:r>
            <a:r>
              <a:rPr kumimoji="1" lang="en-US" altLang="ja-JP" sz="4800" dirty="0" smtClean="0">
                <a:latin typeface="Comic Sans MS" pitchFamily="66" charset="0"/>
                <a:ea typeface="+mn-ea"/>
              </a:rPr>
              <a:t> can play </a:t>
            </a:r>
            <a:r>
              <a:rPr lang="ja-JP" altLang="ja-JP" sz="4800" dirty="0" smtClean="0">
                <a:latin typeface="Comic Sans MS" pitchFamily="66" charset="0"/>
                <a:ea typeface="+mn-ea"/>
              </a:rPr>
              <a:t>f</a:t>
            </a:r>
            <a:r>
              <a:rPr lang="en-US" altLang="ja-JP" sz="4800" dirty="0" err="1" smtClean="0">
                <a:latin typeface="Comic Sans MS" pitchFamily="66" charset="0"/>
                <a:ea typeface="+mn-ea"/>
              </a:rPr>
              <a:t>ootball</a:t>
            </a:r>
            <a:r>
              <a:rPr kumimoji="1" lang="en-US" altLang="ja-JP" sz="4800" dirty="0" smtClean="0">
                <a:latin typeface="Comic Sans MS" pitchFamily="66" charset="0"/>
                <a:ea typeface="+mn-ea"/>
              </a:rPr>
              <a:t>.</a:t>
            </a:r>
            <a:endParaRPr kumimoji="1" lang="ja-JP" altLang="en-US" sz="4800" dirty="0">
              <a:latin typeface="Comic Sans MS" pitchFamily="66" charset="0"/>
              <a:ea typeface="+mn-ea"/>
            </a:endParaRPr>
          </a:p>
        </p:txBody>
      </p:sp>
      <p:pic>
        <p:nvPicPr>
          <p:cNvPr id="4" name="コンテンツ プレースホルダー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648" y="1772816"/>
            <a:ext cx="6268646" cy="4525963"/>
          </a:xfrm>
        </p:spPr>
      </p:pic>
    </p:spTree>
    <p:extLst>
      <p:ext uri="{BB962C8B-B14F-4D97-AF65-F5344CB8AC3E}">
        <p14:creationId xmlns:p14="http://schemas.microsoft.com/office/powerpoint/2010/main" val="205049025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1224</TotalTime>
  <Words>98</Words>
  <Application>Microsoft Macintosh PowerPoint</Application>
  <PresentationFormat>画面に合わせる (4:3)</PresentationFormat>
  <Paragraphs>24</Paragraphs>
  <Slides>13</Slides>
  <Notes>0</Notes>
  <HiddenSlides>0</HiddenSlides>
  <MMClips>0</MMClips>
  <ScaleCrop>false</ScaleCrop>
  <HeadingPairs>
    <vt:vector size="4" baseType="variant">
      <vt:variant>
        <vt:lpstr>テーマ</vt:lpstr>
      </vt:variant>
      <vt:variant>
        <vt:i4>1</vt:i4>
      </vt:variant>
      <vt:variant>
        <vt:lpstr>スライド タイトル</vt:lpstr>
      </vt:variant>
      <vt:variant>
        <vt:i4>13</vt:i4>
      </vt:variant>
    </vt:vector>
  </HeadingPairs>
  <TitlesOfParts>
    <vt:vector size="14" baseType="lpstr">
      <vt:lpstr>Office ​​テーマ</vt:lpstr>
      <vt:lpstr>PowerPoint プレゼンテーション</vt:lpstr>
      <vt:lpstr>I’m a fish.  I can swim.</vt:lpstr>
      <vt:lpstr>I’m a fish.  I can walk.</vt:lpstr>
      <vt:lpstr>I’m a penguin.  I can jump.</vt:lpstr>
      <vt:lpstr>I’m a penguin.  I can swim.</vt:lpstr>
      <vt:lpstr>I’m a monkey.  I can swim.</vt:lpstr>
      <vt:lpstr>I’m a zebra.  I can swim.</vt:lpstr>
      <vt:lpstr>I’m an elephant.  I can swim.</vt:lpstr>
      <vt:lpstr>We’re  elephants. We can play football.</vt:lpstr>
      <vt:lpstr>I’m an elephant. I can dance.</vt:lpstr>
      <vt:lpstr>I’m an elephant. I can draw pictures.</vt:lpstr>
      <vt:lpstr>Look at these!</vt:lpstr>
      <vt:lpstr>What can you do?</vt:lpstr>
    </vt:vector>
  </TitlesOfParts>
  <Company>Toshiba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動物〇×クイズ　 ～できるかな？</dc:title>
  <dc:creator>Yoriko Taniyama</dc:creator>
  <cp:lastModifiedBy>Apple PowerMacG4</cp:lastModifiedBy>
  <cp:revision>60</cp:revision>
  <dcterms:created xsi:type="dcterms:W3CDTF">2013-06-25T12:26:47Z</dcterms:created>
  <dcterms:modified xsi:type="dcterms:W3CDTF">2022-05-10T04:56:08Z</dcterms:modified>
</cp:coreProperties>
</file>