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ヒラギノ角ゴ ProN W3"/>
          <a:ea typeface="ヒラギノ角ゴ ProN W3"/>
          <a:cs typeface="ヒラギノ角ゴ ProN W3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イメージ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タイトルテキスト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89" name="本文レベル1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9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イメージ"/>
          <p:cNvSpPr/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タイトルテキスト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99" name="本文レベル1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0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イメージ"/>
          <p:cNvSpPr/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09" name="本文レベル1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 &amp; 箇条書き（左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18" name="本文レベル1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 &amp; 箇条書き（右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127" name="本文レベル1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2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21" name="本文レベル1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 &amp; 箇条書き（2 段組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0" name="本文レベル1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タイトルテキスト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イメージ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タイトルテキスト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7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、反射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イメージ"/>
          <p:cNvSpPr/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タイトルテキスト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8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本文レベル1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3" name="タイトルテキスト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タイトルテキスト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288709" y="929640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 W3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How many teeth?"/>
          <p:cNvSpPr/>
          <p:nvPr/>
        </p:nvSpPr>
        <p:spPr>
          <a:xfrm>
            <a:off x="1839553" y="4032250"/>
            <a:ext cx="9312995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How many teeth?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0" y="419100"/>
            <a:ext cx="7648610" cy="574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100"/>
          <p:cNvSpPr/>
          <p:nvPr/>
        </p:nvSpPr>
        <p:spPr>
          <a:xfrm>
            <a:off x="1519427" y="6845300"/>
            <a:ext cx="3095245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97" name="200"/>
          <p:cNvSpPr/>
          <p:nvPr/>
        </p:nvSpPr>
        <p:spPr>
          <a:xfrm>
            <a:off x="8110727" y="6743700"/>
            <a:ext cx="3095245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200</a:t>
            </a:r>
          </a:p>
        </p:txBody>
      </p:sp>
      <p:sp>
        <p:nvSpPr>
          <p:cNvPr id="198" name="楕円"/>
          <p:cNvSpPr/>
          <p:nvPr/>
        </p:nvSpPr>
        <p:spPr>
          <a:xfrm>
            <a:off x="1438349" y="6072534"/>
            <a:ext cx="3636170" cy="3475932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9" name="線"/>
          <p:cNvSpPr/>
          <p:nvPr/>
        </p:nvSpPr>
        <p:spPr>
          <a:xfrm>
            <a:off x="317400" y="64295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0" name="線"/>
          <p:cNvSpPr/>
          <p:nvPr/>
        </p:nvSpPr>
        <p:spPr>
          <a:xfrm flipH="1">
            <a:off x="10798670" y="6007808"/>
            <a:ext cx="963525" cy="963526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3"/>
      <p:bldP build="whole" bldLvl="1" animBg="1" rev="0" advAuto="0" spid="199" grpId="1"/>
      <p:bldP build="whole" bldLvl="1" animBg="1" rev="0" advAuto="0" spid="199" grpId="2"/>
      <p:bldP build="whole" bldLvl="1" animBg="1" rev="0" advAuto="0" spid="200" grpId="4"/>
      <p:bldP build="whole" bldLvl="1" animBg="1" rev="0" advAuto="0" spid="198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5205" y="749300"/>
            <a:ext cx="7614390" cy="483870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20"/>
          <p:cNvSpPr/>
          <p:nvPr/>
        </p:nvSpPr>
        <p:spPr>
          <a:xfrm>
            <a:off x="2760866" y="6807200"/>
            <a:ext cx="2499057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20</a:t>
            </a:r>
          </a:p>
        </p:txBody>
      </p:sp>
      <p:sp>
        <p:nvSpPr>
          <p:cNvPr id="204" name="10"/>
          <p:cNvSpPr/>
          <p:nvPr/>
        </p:nvSpPr>
        <p:spPr>
          <a:xfrm>
            <a:off x="7307466" y="68072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205" name="楕円"/>
          <p:cNvSpPr/>
          <p:nvPr/>
        </p:nvSpPr>
        <p:spPr>
          <a:xfrm>
            <a:off x="2333498" y="6156796"/>
            <a:ext cx="3353793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6" name="線"/>
          <p:cNvSpPr/>
          <p:nvPr/>
        </p:nvSpPr>
        <p:spPr>
          <a:xfrm>
            <a:off x="1155600" y="61247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07" name="線"/>
          <p:cNvSpPr/>
          <p:nvPr/>
        </p:nvSpPr>
        <p:spPr>
          <a:xfrm flipH="1">
            <a:off x="10011270" y="6206164"/>
            <a:ext cx="1208634" cy="969733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1"/>
      <p:bldP build="whole" bldLvl="1" animBg="1" rev="0" advAuto="0" spid="206" grpId="2"/>
      <p:bldP build="whole" bldLvl="1" animBg="1" rev="0" advAuto="0" spid="207" grpId="3"/>
      <p:bldP build="whole" bldLvl="1" animBg="1" rev="0" advAuto="0" spid="207" grpId="4"/>
      <p:bldP build="whole" bldLvl="1" animBg="1" rev="0" advAuto="0" spid="205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231900"/>
            <a:ext cx="6654800" cy="4991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rush your teeth!"/>
          <p:cNvSpPr/>
          <p:nvPr/>
        </p:nvSpPr>
        <p:spPr>
          <a:xfrm>
            <a:off x="1642095" y="6877050"/>
            <a:ext cx="9479311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/>
            <a:r>
              <a:t>Brush your teeth!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5205" y="869950"/>
            <a:ext cx="7614390" cy="483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10"/>
          <p:cNvSpPr/>
          <p:nvPr/>
        </p:nvSpPr>
        <p:spPr>
          <a:xfrm>
            <a:off x="2516022" y="65786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41" name="20"/>
          <p:cNvSpPr/>
          <p:nvPr/>
        </p:nvSpPr>
        <p:spPr>
          <a:xfrm>
            <a:off x="7519822" y="65786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20</a:t>
            </a:r>
          </a:p>
        </p:txBody>
      </p:sp>
      <p:sp>
        <p:nvSpPr>
          <p:cNvPr id="142" name="楕円"/>
          <p:cNvSpPr/>
          <p:nvPr/>
        </p:nvSpPr>
        <p:spPr>
          <a:xfrm>
            <a:off x="7034807" y="5816600"/>
            <a:ext cx="3353793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3" name="線"/>
          <p:cNvSpPr/>
          <p:nvPr/>
        </p:nvSpPr>
        <p:spPr>
          <a:xfrm>
            <a:off x="1155600" y="61247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44" name="線"/>
          <p:cNvSpPr/>
          <p:nvPr/>
        </p:nvSpPr>
        <p:spPr>
          <a:xfrm flipH="1">
            <a:off x="10328770" y="61247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whole" bldLvl="1" animBg="1" rev="0" advAuto="0" spid="144" grpId="3"/>
      <p:bldP build="whole" bldLvl="1" animBg="1" rev="0" advAuto="0" spid="144" grpId="4"/>
      <p:bldP build="whole" bldLvl="1" animBg="1" rev="0" advAuto="0" spid="142" grpId="5"/>
      <p:bldP build="whole" bldLvl="1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700" y="774700"/>
            <a:ext cx="7518904" cy="502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32"/>
          <p:cNvSpPr/>
          <p:nvPr/>
        </p:nvSpPr>
        <p:spPr>
          <a:xfrm>
            <a:off x="2376322" y="67310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32</a:t>
            </a:r>
          </a:p>
        </p:txBody>
      </p:sp>
      <p:sp>
        <p:nvSpPr>
          <p:cNvPr id="148" name="22"/>
          <p:cNvSpPr/>
          <p:nvPr/>
        </p:nvSpPr>
        <p:spPr>
          <a:xfrm>
            <a:off x="7278522" y="67310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22</a:t>
            </a:r>
          </a:p>
        </p:txBody>
      </p:sp>
      <p:sp>
        <p:nvSpPr>
          <p:cNvPr id="149" name="楕円"/>
          <p:cNvSpPr/>
          <p:nvPr/>
        </p:nvSpPr>
        <p:spPr>
          <a:xfrm>
            <a:off x="1948953" y="6080596"/>
            <a:ext cx="3353794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0" name="線"/>
          <p:cNvSpPr/>
          <p:nvPr/>
        </p:nvSpPr>
        <p:spPr>
          <a:xfrm>
            <a:off x="952400" y="59850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1" name="線"/>
          <p:cNvSpPr/>
          <p:nvPr/>
        </p:nvSpPr>
        <p:spPr>
          <a:xfrm flipH="1">
            <a:off x="10023970" y="63533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4"/>
      <p:bldP build="whole" bldLvl="1" animBg="1" rev="0" advAuto="0" spid="149" grpId="5"/>
      <p:bldP build="whole" bldLvl="1" animBg="1" rev="0" advAuto="0" spid="150" grpId="1"/>
      <p:bldP build="whole" bldLvl="1" animBg="1" rev="0" advAuto="0" spid="151" grpId="3"/>
      <p:bldP build="whole" bldLvl="1" animBg="1" rev="0" advAuto="0" spid="15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42"/>
          <p:cNvSpPr/>
          <p:nvPr/>
        </p:nvSpPr>
        <p:spPr>
          <a:xfrm>
            <a:off x="2274722" y="70485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42</a:t>
            </a:r>
          </a:p>
        </p:txBody>
      </p:sp>
      <p:pic>
        <p:nvPicPr>
          <p:cNvPr id="154" name="imgres?imgurl=https%3A%2F%2Flive.staticflickr.com%2F6154%2F6220563855_1f52ebd3cd_b.jpg&amp;imgrefurl=https%3A%2F%2Fwww.flickr.com%2Fphotos%2Falanhill%2F6220563855&amp;tbnid=ApyRj79hoN2NrM&amp;vet=12ahUKEwjnwbuxlo.tiff" descr="imgres?imgurl=https%3A%2F%2Flive.staticflickr.com%2F6154%2F6220563855_1f52ebd3cd_b.jpg&amp;imgrefurl=https%3A%2F%2Fwww.flickr.com%2Fphotos%2Falanhill%2F6220563855&amp;tbnid=ApyRj79hoN2NrM&amp;vet=12ahUKEwjnwbuxlo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551879"/>
            <a:ext cx="7734300" cy="547484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32"/>
          <p:cNvSpPr/>
          <p:nvPr/>
        </p:nvSpPr>
        <p:spPr>
          <a:xfrm>
            <a:off x="6922922" y="69596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32</a:t>
            </a:r>
          </a:p>
        </p:txBody>
      </p:sp>
      <p:sp>
        <p:nvSpPr>
          <p:cNvPr id="156" name="楕円"/>
          <p:cNvSpPr/>
          <p:nvPr/>
        </p:nvSpPr>
        <p:spPr>
          <a:xfrm>
            <a:off x="6495553" y="6159500"/>
            <a:ext cx="3353794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7" name="線"/>
          <p:cNvSpPr/>
          <p:nvPr/>
        </p:nvSpPr>
        <p:spPr>
          <a:xfrm>
            <a:off x="1142900" y="64930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8" name="線"/>
          <p:cNvSpPr/>
          <p:nvPr/>
        </p:nvSpPr>
        <p:spPr>
          <a:xfrm flipH="1">
            <a:off x="9820770" y="63787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1"/>
      <p:bldP build="whole" bldLvl="1" animBg="1" rev="0" advAuto="0" spid="157" grpId="2"/>
      <p:bldP build="whole" bldLvl="1" animBg="1" rev="0" advAuto="0" spid="158" grpId="3"/>
      <p:bldP build="whole" bldLvl="1" animBg="1" rev="0" advAuto="0" spid="158" grpId="4"/>
      <p:bldP build="whole" bldLvl="1" animBg="1" rev="0" advAuto="0" spid="156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000" y="482600"/>
            <a:ext cx="5386955" cy="540225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6"/>
          <p:cNvSpPr/>
          <p:nvPr/>
        </p:nvSpPr>
        <p:spPr>
          <a:xfrm>
            <a:off x="2249322" y="70104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62" name="16"/>
          <p:cNvSpPr/>
          <p:nvPr/>
        </p:nvSpPr>
        <p:spPr>
          <a:xfrm>
            <a:off x="6821322" y="68707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16</a:t>
            </a:r>
          </a:p>
        </p:txBody>
      </p:sp>
      <p:sp>
        <p:nvSpPr>
          <p:cNvPr id="163" name="楕円"/>
          <p:cNvSpPr/>
          <p:nvPr/>
        </p:nvSpPr>
        <p:spPr>
          <a:xfrm>
            <a:off x="6628407" y="5981700"/>
            <a:ext cx="3353793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4" name="線"/>
          <p:cNvSpPr/>
          <p:nvPr/>
        </p:nvSpPr>
        <p:spPr>
          <a:xfrm>
            <a:off x="1320700" y="63914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5" name="線"/>
          <p:cNvSpPr/>
          <p:nvPr/>
        </p:nvSpPr>
        <p:spPr>
          <a:xfrm flipH="1">
            <a:off x="9719170" y="65057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5"/>
      <p:bldP build="whole" bldLvl="1" animBg="1" rev="0" advAuto="0" spid="165" grpId="3"/>
      <p:bldP build="whole" bldLvl="1" animBg="1" rev="0" advAuto="0" spid="165" grpId="4"/>
      <p:bldP build="whole" bldLvl="1" animBg="1" rev="0" advAuto="0" spid="164" grpId="1"/>
      <p:bldP build="whole" bldLvl="1" animBg="1" rev="0" advAuto="0" spid="16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0" y="284669"/>
            <a:ext cx="8001000" cy="600926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44"/>
          <p:cNvSpPr/>
          <p:nvPr/>
        </p:nvSpPr>
        <p:spPr>
          <a:xfrm>
            <a:off x="2820822" y="69977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44</a:t>
            </a:r>
          </a:p>
        </p:txBody>
      </p:sp>
      <p:sp>
        <p:nvSpPr>
          <p:cNvPr id="169" name="24"/>
          <p:cNvSpPr/>
          <p:nvPr/>
        </p:nvSpPr>
        <p:spPr>
          <a:xfrm>
            <a:off x="7684922" y="68834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24</a:t>
            </a:r>
          </a:p>
        </p:txBody>
      </p:sp>
      <p:sp>
        <p:nvSpPr>
          <p:cNvPr id="170" name="楕円"/>
          <p:cNvSpPr/>
          <p:nvPr/>
        </p:nvSpPr>
        <p:spPr>
          <a:xfrm>
            <a:off x="2500907" y="6347296"/>
            <a:ext cx="3353793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1" name="線"/>
          <p:cNvSpPr/>
          <p:nvPr/>
        </p:nvSpPr>
        <p:spPr>
          <a:xfrm>
            <a:off x="1371500" y="66962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2" name="線"/>
          <p:cNvSpPr/>
          <p:nvPr/>
        </p:nvSpPr>
        <p:spPr>
          <a:xfrm flipH="1">
            <a:off x="10074770" y="64549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3"/>
      <p:bldP build="whole" bldLvl="1" animBg="1" rev="0" advAuto="0" spid="172" grpId="4"/>
      <p:bldP build="whole" bldLvl="1" animBg="1" rev="0" advAuto="0" spid="170" grpId="5"/>
      <p:bldP build="whole" bldLvl="1" animBg="1" rev="0" advAuto="0" spid="171" grpId="1"/>
      <p:bldP build="whole" bldLvl="1" animBg="1" rev="0" advAuto="0" spid="17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800" y="406400"/>
            <a:ext cx="8144603" cy="547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20"/>
          <p:cNvSpPr/>
          <p:nvPr/>
        </p:nvSpPr>
        <p:spPr>
          <a:xfrm>
            <a:off x="2630322" y="68834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20</a:t>
            </a:r>
          </a:p>
        </p:txBody>
      </p:sp>
      <p:sp>
        <p:nvSpPr>
          <p:cNvPr id="176" name="30"/>
          <p:cNvSpPr/>
          <p:nvPr/>
        </p:nvSpPr>
        <p:spPr>
          <a:xfrm>
            <a:off x="7202322" y="68834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30</a:t>
            </a:r>
          </a:p>
        </p:txBody>
      </p:sp>
      <p:sp>
        <p:nvSpPr>
          <p:cNvPr id="177" name="楕円"/>
          <p:cNvSpPr/>
          <p:nvPr/>
        </p:nvSpPr>
        <p:spPr>
          <a:xfrm>
            <a:off x="6774953" y="6232996"/>
            <a:ext cx="3353794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8" name="線"/>
          <p:cNvSpPr/>
          <p:nvPr/>
        </p:nvSpPr>
        <p:spPr>
          <a:xfrm>
            <a:off x="1155600" y="61247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9" name="線"/>
          <p:cNvSpPr/>
          <p:nvPr/>
        </p:nvSpPr>
        <p:spPr>
          <a:xfrm flipH="1">
            <a:off x="10125570" y="62771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9" grpId="4"/>
      <p:bldP build="whole" bldLvl="1" animBg="1" rev="0" advAuto="0" spid="178" grpId="1"/>
      <p:bldP build="whole" bldLvl="1" animBg="1" rev="0" advAuto="0" spid="178" grpId="2"/>
      <p:bldP build="whole" bldLvl="1" animBg="1" rev="0" advAuto="0" spid="177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res?imgurl=https%3A%2F%2Fplay-lh.googleusercontent.com%2F-FA6Fjszia7TASdJqhokHg03f0eI27so7-qV4Kw58cG1EPydeDT68Y3Myno6G9WfqhA&amp;imgrefurl=https%3A%2F%2Fplay.google.com%2Fstore%2Fapps%2Fdetails%3Fid%3D.tiff" descr="imgres?imgurl=https%3A%2F%2Fplay-lh.googleusercontent.com%2F-FA6Fjszia7TASdJqhokHg03f0eI27so7-qV4Kw58cG1EPydeDT68Y3Myno6G9WfqhA&amp;imgrefurl=https%3A%2F%2Fplay.google.com%2Fstore%2Fapps%2Fdetails%3Fid%3D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1400" y="419100"/>
            <a:ext cx="5361534" cy="5361534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30"/>
          <p:cNvSpPr/>
          <p:nvPr/>
        </p:nvSpPr>
        <p:spPr>
          <a:xfrm>
            <a:off x="2630322" y="67437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30</a:t>
            </a:r>
          </a:p>
        </p:txBody>
      </p:sp>
      <p:sp>
        <p:nvSpPr>
          <p:cNvPr id="183" name="40"/>
          <p:cNvSpPr/>
          <p:nvPr/>
        </p:nvSpPr>
        <p:spPr>
          <a:xfrm>
            <a:off x="7938922" y="67437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40</a:t>
            </a:r>
          </a:p>
        </p:txBody>
      </p:sp>
      <p:sp>
        <p:nvSpPr>
          <p:cNvPr id="184" name="楕円"/>
          <p:cNvSpPr/>
          <p:nvPr/>
        </p:nvSpPr>
        <p:spPr>
          <a:xfrm>
            <a:off x="2202953" y="6093296"/>
            <a:ext cx="3353794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5" name="線"/>
          <p:cNvSpPr/>
          <p:nvPr/>
        </p:nvSpPr>
        <p:spPr>
          <a:xfrm>
            <a:off x="1155600" y="61247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6" name="線"/>
          <p:cNvSpPr/>
          <p:nvPr/>
        </p:nvSpPr>
        <p:spPr>
          <a:xfrm flipH="1">
            <a:off x="10328770" y="61247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  <p:bldP build="whole" bldLvl="1" animBg="1" rev="0" advAuto="0" spid="185" grpId="2"/>
      <p:bldP build="whole" bldLvl="1" animBg="1" rev="0" advAuto="0" spid="186" grpId="3"/>
      <p:bldP build="whole" bldLvl="1" animBg="1" rev="0" advAuto="0" spid="186" grpId="4"/>
      <p:bldP build="whole" bldLvl="1" animBg="1" rev="0" advAuto="0" spid="184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1700" y="457200"/>
            <a:ext cx="8058150" cy="537210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16"/>
          <p:cNvSpPr/>
          <p:nvPr/>
        </p:nvSpPr>
        <p:spPr>
          <a:xfrm>
            <a:off x="2338222" y="68199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16</a:t>
            </a:r>
          </a:p>
        </p:txBody>
      </p:sp>
      <p:sp>
        <p:nvSpPr>
          <p:cNvPr id="190" name="26"/>
          <p:cNvSpPr/>
          <p:nvPr/>
        </p:nvSpPr>
        <p:spPr>
          <a:xfrm>
            <a:off x="7583322" y="6819900"/>
            <a:ext cx="2499056" cy="193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/>
            <a:r>
              <a:t>26</a:t>
            </a:r>
          </a:p>
        </p:txBody>
      </p:sp>
      <p:sp>
        <p:nvSpPr>
          <p:cNvPr id="191" name="楕円"/>
          <p:cNvSpPr/>
          <p:nvPr/>
        </p:nvSpPr>
        <p:spPr>
          <a:xfrm>
            <a:off x="7155953" y="6070600"/>
            <a:ext cx="3353794" cy="3231208"/>
          </a:xfrm>
          <a:prstGeom prst="ellipse">
            <a:avLst/>
          </a:prstGeom>
          <a:ln w="1270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2" name="線"/>
          <p:cNvSpPr/>
          <p:nvPr/>
        </p:nvSpPr>
        <p:spPr>
          <a:xfrm>
            <a:off x="1155600" y="6124723"/>
            <a:ext cx="1248372" cy="860674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93" name="線"/>
          <p:cNvSpPr/>
          <p:nvPr/>
        </p:nvSpPr>
        <p:spPr>
          <a:xfrm flipH="1">
            <a:off x="10328770" y="6124705"/>
            <a:ext cx="1109168" cy="860692"/>
          </a:xfrm>
          <a:prstGeom prst="line">
            <a:avLst/>
          </a:prstGeom>
          <a:ln w="1651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3"/>
      <p:bldP build="whole" bldLvl="1" animBg="1" rev="0" advAuto="0" spid="193" grpId="4"/>
      <p:bldP build="whole" bldLvl="1" animBg="1" rev="0" advAuto="0" spid="192" grpId="1"/>
      <p:bldP build="whole" bldLvl="1" animBg="1" rev="0" advAuto="0" spid="192" grpId="2"/>
      <p:bldP build="whole" bldLvl="1" animBg="1" rev="0" advAuto="0" spid="191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 W3"/>
        <a:ea typeface="ヒラギノ角ゴ Pro W3"/>
        <a:cs typeface="ヒラギノ角ゴ Pro W3"/>
      </a:majorFont>
      <a:minorFont>
        <a:latin typeface="ヒラギノ角ゴ Pro W3"/>
        <a:ea typeface="ヒラギノ角ゴ Pro W3"/>
        <a:cs typeface="ヒラギノ角ゴ Pro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