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14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イメージ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イメージ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グループ"/>
          <p:cNvGrpSpPr/>
          <p:nvPr/>
        </p:nvGrpSpPr>
        <p:grpSpPr>
          <a:xfrm>
            <a:off x="2212506" y="2146300"/>
            <a:ext cx="8257268" cy="5270255"/>
            <a:chOff x="0" y="0"/>
            <a:chExt cx="8257266" cy="5270254"/>
          </a:xfrm>
        </p:grpSpPr>
        <p:pic>
          <p:nvPicPr>
            <p:cNvPr id="119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95515" y="0"/>
              <a:ext cx="4961752" cy="4442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Floppy"/>
            <p:cNvSpPr/>
            <p:nvPr/>
          </p:nvSpPr>
          <p:spPr>
            <a:xfrm>
              <a:off x="0" y="3342112"/>
              <a:ext cx="3929192" cy="1928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Floppy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 bad dog"/>
          <p:cNvSpPr txBox="1"/>
          <p:nvPr/>
        </p:nvSpPr>
        <p:spPr>
          <a:xfrm>
            <a:off x="4095154" y="6826249"/>
            <a:ext cx="4631235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bad dog</a:t>
            </a:r>
          </a:p>
        </p:txBody>
      </p:sp>
      <p:pic>
        <p:nvPicPr>
          <p:cNvPr id="148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0233" y="1181100"/>
            <a:ext cx="7938480" cy="5686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hungry dog"/>
          <p:cNvSpPr txBox="1"/>
          <p:nvPr/>
        </p:nvSpPr>
        <p:spPr>
          <a:xfrm>
            <a:off x="3688754" y="6737349"/>
            <a:ext cx="611505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hungry dog</a:t>
            </a:r>
          </a:p>
        </p:txBody>
      </p:sp>
      <p:pic>
        <p:nvPicPr>
          <p:cNvPr id="151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3936" y="694836"/>
            <a:ext cx="5925528" cy="5925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 hungry dog"/>
          <p:cNvSpPr txBox="1"/>
          <p:nvPr/>
        </p:nvSpPr>
        <p:spPr>
          <a:xfrm>
            <a:off x="3332670" y="7258049"/>
            <a:ext cx="611505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hungry dog</a:t>
            </a:r>
          </a:p>
        </p:txBody>
      </p:sp>
      <p:pic>
        <p:nvPicPr>
          <p:cNvPr id="154" name="イメージ" descr="イメージ"/>
          <p:cNvPicPr>
            <a:picLocks noChangeAspect="1"/>
          </p:cNvPicPr>
          <p:nvPr/>
        </p:nvPicPr>
        <p:blipFill>
          <a:blip r:embed="rId2">
            <a:alphaModFix amt="86355"/>
            <a:extLst/>
          </a:blip>
          <a:stretch>
            <a:fillRect/>
          </a:stretch>
        </p:blipFill>
        <p:spPr>
          <a:xfrm>
            <a:off x="3160017" y="622300"/>
            <a:ext cx="6460358" cy="6460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 young dog"/>
          <p:cNvSpPr txBox="1"/>
          <p:nvPr/>
        </p:nvSpPr>
        <p:spPr>
          <a:xfrm>
            <a:off x="3868787" y="7207249"/>
            <a:ext cx="557430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young dog</a:t>
            </a:r>
          </a:p>
        </p:txBody>
      </p:sp>
      <p:pic>
        <p:nvPicPr>
          <p:cNvPr id="157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4815" y="488950"/>
            <a:ext cx="6896105" cy="6506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n old dog"/>
          <p:cNvSpPr txBox="1"/>
          <p:nvPr/>
        </p:nvSpPr>
        <p:spPr>
          <a:xfrm>
            <a:off x="3879254" y="6750049"/>
            <a:ext cx="4852989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 old dog</a:t>
            </a:r>
          </a:p>
        </p:txBody>
      </p:sp>
      <p:pic>
        <p:nvPicPr>
          <p:cNvPr id="160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154017"/>
            <a:ext cx="8102600" cy="5432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 young dog"/>
          <p:cNvSpPr txBox="1"/>
          <p:nvPr/>
        </p:nvSpPr>
        <p:spPr>
          <a:xfrm>
            <a:off x="3868787" y="6940549"/>
            <a:ext cx="557430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young dog</a:t>
            </a:r>
          </a:p>
        </p:txBody>
      </p:sp>
      <p:pic>
        <p:nvPicPr>
          <p:cNvPr id="163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5554" y="-167828"/>
            <a:ext cx="4926242" cy="738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n old dog"/>
          <p:cNvSpPr txBox="1"/>
          <p:nvPr/>
        </p:nvSpPr>
        <p:spPr>
          <a:xfrm>
            <a:off x="3752254" y="7473949"/>
            <a:ext cx="4852989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 old dog</a:t>
            </a:r>
          </a:p>
        </p:txBody>
      </p:sp>
      <p:pic>
        <p:nvPicPr>
          <p:cNvPr id="166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3287" y="387350"/>
            <a:ext cx="5399626" cy="719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0293" y="954615"/>
            <a:ext cx="5030829" cy="450459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a happy dog"/>
          <p:cNvSpPr txBox="1"/>
          <p:nvPr/>
        </p:nvSpPr>
        <p:spPr>
          <a:xfrm>
            <a:off x="3472854" y="6432549"/>
            <a:ext cx="563384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happy dog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935" y="804862"/>
            <a:ext cx="8444930" cy="633369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 big dog"/>
          <p:cNvSpPr txBox="1"/>
          <p:nvPr/>
        </p:nvSpPr>
        <p:spPr>
          <a:xfrm>
            <a:off x="4755554" y="7639049"/>
            <a:ext cx="4338539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big dog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 little dog"/>
          <p:cNvSpPr txBox="1"/>
          <p:nvPr/>
        </p:nvSpPr>
        <p:spPr>
          <a:xfrm>
            <a:off x="3879254" y="6750049"/>
            <a:ext cx="5267227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little dog</a:t>
            </a:r>
          </a:p>
        </p:txBody>
      </p:sp>
      <p:pic>
        <p:nvPicPr>
          <p:cNvPr id="130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471" y="2416153"/>
            <a:ext cx="4495858" cy="3371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 fast dog"/>
          <p:cNvSpPr txBox="1"/>
          <p:nvPr/>
        </p:nvSpPr>
        <p:spPr>
          <a:xfrm>
            <a:off x="3879254" y="6750049"/>
            <a:ext cx="492145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fast dog</a:t>
            </a:r>
          </a:p>
        </p:txBody>
      </p:sp>
      <p:pic>
        <p:nvPicPr>
          <p:cNvPr id="133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150" y="1555067"/>
            <a:ext cx="6959259" cy="4564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 strong dog"/>
          <p:cNvSpPr txBox="1"/>
          <p:nvPr/>
        </p:nvSpPr>
        <p:spPr>
          <a:xfrm>
            <a:off x="3879254" y="6750049"/>
            <a:ext cx="5978625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strong dog</a:t>
            </a:r>
          </a:p>
        </p:txBody>
      </p:sp>
      <p:pic>
        <p:nvPicPr>
          <p:cNvPr id="136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317" y="1553985"/>
            <a:ext cx="7974166" cy="4873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 funny dog"/>
          <p:cNvSpPr txBox="1"/>
          <p:nvPr/>
        </p:nvSpPr>
        <p:spPr>
          <a:xfrm>
            <a:off x="3879254" y="6750049"/>
            <a:ext cx="5549008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funny dog</a:t>
            </a:r>
          </a:p>
        </p:txBody>
      </p:sp>
      <p:pic>
        <p:nvPicPr>
          <p:cNvPr id="139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5360" y="1174750"/>
            <a:ext cx="7107854" cy="547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 good dog"/>
          <p:cNvSpPr txBox="1"/>
          <p:nvPr/>
        </p:nvSpPr>
        <p:spPr>
          <a:xfrm>
            <a:off x="3764954" y="7169149"/>
            <a:ext cx="5116414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good dog</a:t>
            </a:r>
          </a:p>
        </p:txBody>
      </p:sp>
      <p:pic>
        <p:nvPicPr>
          <p:cNvPr id="142" name="イメージ" descr="イメージ"/>
          <p:cNvPicPr>
            <a:picLocks noChangeAspect="1"/>
          </p:cNvPicPr>
          <p:nvPr/>
        </p:nvPicPr>
        <p:blipFill>
          <a:blip r:embed="rId2">
            <a:alphaModFix amt="84536"/>
            <a:extLst/>
          </a:blip>
          <a:stretch>
            <a:fillRect/>
          </a:stretch>
        </p:blipFill>
        <p:spPr>
          <a:xfrm>
            <a:off x="2419350" y="722312"/>
            <a:ext cx="8166100" cy="6124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good dog"/>
          <p:cNvSpPr txBox="1"/>
          <p:nvPr/>
        </p:nvSpPr>
        <p:spPr>
          <a:xfrm>
            <a:off x="3764954" y="7169149"/>
            <a:ext cx="5116414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 good dog</a:t>
            </a:r>
          </a:p>
        </p:txBody>
      </p:sp>
      <p:pic>
        <p:nvPicPr>
          <p:cNvPr id="145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1790" y="879453"/>
            <a:ext cx="8053826" cy="6040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