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本文レベル1…"/>
          <p:cNvSpPr txBox="1"/>
          <p:nvPr>
            <p:ph type="body" sz="quarter" idx="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  <a:lvl2pPr marL="777875" indent="-333375" algn="ctr">
              <a:spcBef>
                <a:spcPts val="0"/>
              </a:spcBef>
              <a:defRPr sz="2400"/>
            </a:lvl2pPr>
            <a:lvl3pPr marL="1222375" indent="-333375" algn="ctr">
              <a:spcBef>
                <a:spcPts val="0"/>
              </a:spcBef>
              <a:defRPr sz="2400"/>
            </a:lvl3pPr>
            <a:lvl4pPr marL="1666875" indent="-333375" algn="ctr">
              <a:spcBef>
                <a:spcPts val="0"/>
              </a:spcBef>
              <a:defRPr sz="2400"/>
            </a:lvl4pPr>
            <a:lvl5pPr marL="2111375" indent="-333375" algn="ctr">
              <a:spcBef>
                <a:spcPts val="0"/>
              </a:spcBef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4" name="“ここに引用を入力してください。”"/>
          <p:cNvSpPr txBox="1"/>
          <p:nvPr>
            <p:ph type="body" sz="quarter" idx="21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/>
            </a:pPr>
          </a:p>
        </p:txBody>
      </p:sp>
      <p:sp>
        <p:nvSpPr>
          <p:cNvPr id="9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タイトルテキスト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22" name="本文レベル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タイトルテキスト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40" name="本文レベル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9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7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67" name="本文レベル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/>
          <p:nvPr>
            <p:ph type="sldNum" sz="quarter" idx="2"/>
          </p:nvPr>
        </p:nvSpPr>
        <p:spPr>
          <a:xfrm>
            <a:off x="6328852" y="9296400"/>
            <a:ext cx="340322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イメージ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イメージ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グループ"/>
          <p:cNvGrpSpPr/>
          <p:nvPr/>
        </p:nvGrpSpPr>
        <p:grpSpPr>
          <a:xfrm>
            <a:off x="3160767" y="1373774"/>
            <a:ext cx="6254456" cy="5340148"/>
            <a:chOff x="0" y="0"/>
            <a:chExt cx="6254454" cy="5340146"/>
          </a:xfrm>
        </p:grpSpPr>
        <p:sp>
          <p:nvSpPr>
            <p:cNvPr id="119" name="三角形"/>
            <p:cNvSpPr/>
            <p:nvPr/>
          </p:nvSpPr>
          <p:spPr>
            <a:xfrm>
              <a:off x="-1" y="-1"/>
              <a:ext cx="6254456" cy="533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" name="線"/>
            <p:cNvSpPr/>
            <p:nvPr/>
          </p:nvSpPr>
          <p:spPr>
            <a:xfrm>
              <a:off x="2111424" y="1805457"/>
              <a:ext cx="2031749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1" name="線"/>
            <p:cNvSpPr/>
            <p:nvPr/>
          </p:nvSpPr>
          <p:spPr>
            <a:xfrm>
              <a:off x="1120824" y="3466618"/>
              <a:ext cx="4012950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2" name="線"/>
            <p:cNvSpPr/>
            <p:nvPr/>
          </p:nvSpPr>
          <p:spPr>
            <a:xfrm>
              <a:off x="2126082" y="1801925"/>
              <a:ext cx="2158219" cy="353822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3" name="線"/>
            <p:cNvSpPr/>
            <p:nvPr/>
          </p:nvSpPr>
          <p:spPr>
            <a:xfrm>
              <a:off x="1105002" y="3473245"/>
              <a:ext cx="933346" cy="185260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4" name="線"/>
            <p:cNvSpPr/>
            <p:nvPr/>
          </p:nvSpPr>
          <p:spPr>
            <a:xfrm flipH="1">
              <a:off x="2074068" y="1813778"/>
              <a:ext cx="2070471" cy="347641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5" name="線"/>
            <p:cNvSpPr/>
            <p:nvPr/>
          </p:nvSpPr>
          <p:spPr>
            <a:xfrm flipH="1">
              <a:off x="4243661" y="3470798"/>
              <a:ext cx="888501" cy="185749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グループ"/>
          <p:cNvGrpSpPr/>
          <p:nvPr/>
        </p:nvGrpSpPr>
        <p:grpSpPr>
          <a:xfrm>
            <a:off x="4877808" y="2694574"/>
            <a:ext cx="6254455" cy="5340148"/>
            <a:chOff x="0" y="0"/>
            <a:chExt cx="6254454" cy="5340146"/>
          </a:xfrm>
        </p:grpSpPr>
        <p:sp>
          <p:nvSpPr>
            <p:cNvPr id="128" name="三角形"/>
            <p:cNvSpPr/>
            <p:nvPr/>
          </p:nvSpPr>
          <p:spPr>
            <a:xfrm>
              <a:off x="-1" y="-1"/>
              <a:ext cx="6254456" cy="533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9" name="線"/>
            <p:cNvSpPr/>
            <p:nvPr/>
          </p:nvSpPr>
          <p:spPr>
            <a:xfrm>
              <a:off x="2111424" y="1805457"/>
              <a:ext cx="2031749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0" name="線"/>
            <p:cNvSpPr/>
            <p:nvPr/>
          </p:nvSpPr>
          <p:spPr>
            <a:xfrm>
              <a:off x="1120824" y="3466618"/>
              <a:ext cx="4012950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1" name="線"/>
            <p:cNvSpPr/>
            <p:nvPr/>
          </p:nvSpPr>
          <p:spPr>
            <a:xfrm>
              <a:off x="2126082" y="1801925"/>
              <a:ext cx="2158219" cy="353822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2" name="線"/>
            <p:cNvSpPr/>
            <p:nvPr/>
          </p:nvSpPr>
          <p:spPr>
            <a:xfrm>
              <a:off x="1105002" y="3473245"/>
              <a:ext cx="933346" cy="185260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3" name="線"/>
            <p:cNvSpPr/>
            <p:nvPr/>
          </p:nvSpPr>
          <p:spPr>
            <a:xfrm flipH="1">
              <a:off x="2074068" y="1813778"/>
              <a:ext cx="2070471" cy="347641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4" name="線"/>
            <p:cNvSpPr/>
            <p:nvPr/>
          </p:nvSpPr>
          <p:spPr>
            <a:xfrm flipH="1">
              <a:off x="4243661" y="3470798"/>
              <a:ext cx="888501" cy="185749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36" name="How many triangles?"/>
          <p:cNvSpPr txBox="1"/>
          <p:nvPr/>
        </p:nvSpPr>
        <p:spPr>
          <a:xfrm>
            <a:off x="1963074" y="606212"/>
            <a:ext cx="9078653" cy="142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How many triangles?</a:t>
            </a:r>
          </a:p>
        </p:txBody>
      </p:sp>
      <p:sp>
        <p:nvSpPr>
          <p:cNvPr id="137" name="A: 9…"/>
          <p:cNvSpPr txBox="1"/>
          <p:nvPr/>
        </p:nvSpPr>
        <p:spPr>
          <a:xfrm>
            <a:off x="1189409" y="2450252"/>
            <a:ext cx="2631754" cy="538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A: 9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B: 11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C: 13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D: 15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" dur="8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三角形"/>
          <p:cNvSpPr/>
          <p:nvPr/>
        </p:nvSpPr>
        <p:spPr>
          <a:xfrm>
            <a:off x="805079" y="1322439"/>
            <a:ext cx="2055865" cy="1839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40" name="三角形"/>
          <p:cNvSpPr/>
          <p:nvPr/>
        </p:nvSpPr>
        <p:spPr>
          <a:xfrm flipH="1" rot="10800000">
            <a:off x="4361779" y="1616109"/>
            <a:ext cx="2054472" cy="1817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41" name="三角形"/>
          <p:cNvSpPr/>
          <p:nvPr/>
        </p:nvSpPr>
        <p:spPr>
          <a:xfrm>
            <a:off x="854864" y="3870264"/>
            <a:ext cx="4431111" cy="3854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416"/>
                </a:lnTo>
                <a:lnTo>
                  <a:pt x="10714" y="0"/>
                </a:lnTo>
                <a:close/>
              </a:path>
            </a:pathLst>
          </a:custGeom>
          <a:solidFill>
            <a:srgbClr val="EE230C">
              <a:alpha val="52742"/>
            </a:srgbClr>
          </a:solidFill>
          <a:ln w="63500">
            <a:solidFill>
              <a:srgbClr val="000000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42" name="三角形"/>
          <p:cNvSpPr/>
          <p:nvPr/>
        </p:nvSpPr>
        <p:spPr>
          <a:xfrm>
            <a:off x="5731028" y="1865899"/>
            <a:ext cx="6862169" cy="5821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589"/>
                </a:lnTo>
                <a:lnTo>
                  <a:pt x="10714" y="0"/>
                </a:lnTo>
                <a:close/>
              </a:path>
            </a:pathLst>
          </a:custGeom>
          <a:solidFill>
            <a:srgbClr val="1EB001">
              <a:alpha val="52742"/>
            </a:srgbClr>
          </a:solidFill>
          <a:ln w="76200">
            <a:solidFill>
              <a:srgbClr val="5E5E5E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2"/>
      <p:bldP build="whole" bldLvl="1" animBg="1" rev="0" advAuto="0" spid="141" grpId="4"/>
      <p:bldP build="whole" bldLvl="1" animBg="1" rev="0" advAuto="0" spid="142" grpId="3"/>
      <p:bldP build="whole" bldLvl="1" animBg="1" rev="0" advAuto="0" spid="13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グループ"/>
          <p:cNvGrpSpPr/>
          <p:nvPr/>
        </p:nvGrpSpPr>
        <p:grpSpPr>
          <a:xfrm>
            <a:off x="4496587" y="1363614"/>
            <a:ext cx="6914260" cy="6087822"/>
            <a:chOff x="0" y="0"/>
            <a:chExt cx="6914258" cy="6087820"/>
          </a:xfrm>
        </p:grpSpPr>
        <p:sp>
          <p:nvSpPr>
            <p:cNvPr id="144" name="三角形"/>
            <p:cNvSpPr/>
            <p:nvPr/>
          </p:nvSpPr>
          <p:spPr>
            <a:xfrm>
              <a:off x="-1" y="-1"/>
              <a:ext cx="6914260" cy="608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5" name="線"/>
            <p:cNvSpPr/>
            <p:nvPr/>
          </p:nvSpPr>
          <p:spPr>
            <a:xfrm>
              <a:off x="2334166" y="2058239"/>
              <a:ext cx="2246085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6" name="線"/>
            <p:cNvSpPr/>
            <p:nvPr/>
          </p:nvSpPr>
          <p:spPr>
            <a:xfrm>
              <a:off x="1239064" y="3951980"/>
              <a:ext cx="4436289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7" name="線"/>
            <p:cNvSpPr/>
            <p:nvPr/>
          </p:nvSpPr>
          <p:spPr>
            <a:xfrm>
              <a:off x="2350370" y="2054212"/>
              <a:ext cx="2385897" cy="4033609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8" name="線"/>
            <p:cNvSpPr/>
            <p:nvPr/>
          </p:nvSpPr>
          <p:spPr>
            <a:xfrm>
              <a:off x="1221573" y="3959535"/>
              <a:ext cx="1031807" cy="2111984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9" name="線"/>
            <p:cNvSpPr/>
            <p:nvPr/>
          </p:nvSpPr>
          <p:spPr>
            <a:xfrm flipH="1">
              <a:off x="2292869" y="2067726"/>
              <a:ext cx="2288891" cy="3963148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0" name="線"/>
            <p:cNvSpPr/>
            <p:nvPr/>
          </p:nvSpPr>
          <p:spPr>
            <a:xfrm flipH="1">
              <a:off x="4691338" y="3956745"/>
              <a:ext cx="982232" cy="211756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52" name="三角形"/>
          <p:cNvSpPr/>
          <p:nvPr/>
        </p:nvSpPr>
        <p:spPr>
          <a:xfrm>
            <a:off x="6817259" y="1377501"/>
            <a:ext cx="2337010" cy="2103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99" y="0"/>
                </a:moveTo>
                <a:lnTo>
                  <a:pt x="21600" y="21600"/>
                </a:lnTo>
                <a:lnTo>
                  <a:pt x="0" y="20653"/>
                </a:lnTo>
                <a:lnTo>
                  <a:pt x="10699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3" name="三角形"/>
          <p:cNvSpPr/>
          <p:nvPr/>
        </p:nvSpPr>
        <p:spPr>
          <a:xfrm>
            <a:off x="7955181" y="3403727"/>
            <a:ext cx="2272438" cy="1911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082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4" name="三角形"/>
          <p:cNvSpPr/>
          <p:nvPr/>
        </p:nvSpPr>
        <p:spPr>
          <a:xfrm>
            <a:off x="5689500" y="3403727"/>
            <a:ext cx="2272439" cy="1911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4781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5" name="三角形"/>
          <p:cNvSpPr/>
          <p:nvPr/>
        </p:nvSpPr>
        <p:spPr>
          <a:xfrm>
            <a:off x="4521100" y="5402857"/>
            <a:ext cx="2309070" cy="20403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71" y="0"/>
                </a:moveTo>
                <a:lnTo>
                  <a:pt x="21600" y="21600"/>
                </a:lnTo>
                <a:lnTo>
                  <a:pt x="0" y="21368"/>
                </a:lnTo>
                <a:lnTo>
                  <a:pt x="11171" y="0"/>
                </a:lnTo>
                <a:close/>
              </a:path>
            </a:pathLst>
          </a:custGeom>
          <a:solidFill>
            <a:schemeClr val="accent1">
              <a:alpha val="521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6" name="三角形"/>
          <p:cNvSpPr/>
          <p:nvPr/>
        </p:nvSpPr>
        <p:spPr>
          <a:xfrm>
            <a:off x="6827460" y="5361621"/>
            <a:ext cx="2344273" cy="20486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16" y="0"/>
                </a:moveTo>
                <a:lnTo>
                  <a:pt x="21600" y="21600"/>
                </a:lnTo>
                <a:lnTo>
                  <a:pt x="0" y="21501"/>
                </a:lnTo>
                <a:lnTo>
                  <a:pt x="10616" y="0"/>
                </a:lnTo>
                <a:close/>
              </a:path>
            </a:pathLst>
          </a:custGeom>
          <a:solidFill>
            <a:schemeClr val="accent1">
              <a:alpha val="521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7" name="三角形"/>
          <p:cNvSpPr/>
          <p:nvPr/>
        </p:nvSpPr>
        <p:spPr>
          <a:xfrm>
            <a:off x="9148981" y="5314234"/>
            <a:ext cx="2197310" cy="2118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46" y="0"/>
                </a:moveTo>
                <a:lnTo>
                  <a:pt x="21600" y="21600"/>
                </a:lnTo>
                <a:lnTo>
                  <a:pt x="0" y="21354"/>
                </a:lnTo>
                <a:lnTo>
                  <a:pt x="10646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8" name="三角形"/>
          <p:cNvSpPr/>
          <p:nvPr/>
        </p:nvSpPr>
        <p:spPr>
          <a:xfrm>
            <a:off x="1648360" y="1440926"/>
            <a:ext cx="2086917" cy="1816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59" name="6"/>
          <p:cNvSpPr txBox="1"/>
          <p:nvPr/>
        </p:nvSpPr>
        <p:spPr>
          <a:xfrm>
            <a:off x="2321841" y="3915408"/>
            <a:ext cx="680158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2"/>
      <p:bldP build="whole" bldLvl="1" animBg="1" rev="0" advAuto="0" spid="157" grpId="7"/>
      <p:bldP build="whole" bldLvl="1" animBg="1" rev="0" advAuto="0" spid="153" grpId="4"/>
      <p:bldP build="whole" bldLvl="1" animBg="1" rev="0" advAuto="0" spid="154" grpId="3"/>
      <p:bldP build="whole" bldLvl="1" animBg="1" rev="0" advAuto="0" spid="155" grpId="5"/>
      <p:bldP build="whole" bldLvl="1" animBg="1" rev="0" advAuto="0" spid="159" grpId="8"/>
      <p:bldP build="whole" bldLvl="1" animBg="1" rev="0" advAuto="0" spid="156" grpId="6"/>
      <p:bldP build="whole" bldLvl="1" animBg="1" rev="0" advAuto="0" spid="15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グループ"/>
          <p:cNvGrpSpPr/>
          <p:nvPr/>
        </p:nvGrpSpPr>
        <p:grpSpPr>
          <a:xfrm>
            <a:off x="4745727" y="1573639"/>
            <a:ext cx="6508015" cy="5781394"/>
            <a:chOff x="0" y="0"/>
            <a:chExt cx="6508013" cy="5781392"/>
          </a:xfrm>
        </p:grpSpPr>
        <p:sp>
          <p:nvSpPr>
            <p:cNvPr id="161" name="三角形"/>
            <p:cNvSpPr/>
            <p:nvPr/>
          </p:nvSpPr>
          <p:spPr>
            <a:xfrm>
              <a:off x="-1" y="0"/>
              <a:ext cx="6508015" cy="5780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2" name="線"/>
            <p:cNvSpPr/>
            <p:nvPr/>
          </p:nvSpPr>
          <p:spPr>
            <a:xfrm>
              <a:off x="2197023" y="1954639"/>
              <a:ext cx="2114117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3" name="線"/>
            <p:cNvSpPr/>
            <p:nvPr/>
          </p:nvSpPr>
          <p:spPr>
            <a:xfrm>
              <a:off x="1166263" y="3753058"/>
              <a:ext cx="4175637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4" name="線"/>
            <p:cNvSpPr/>
            <p:nvPr/>
          </p:nvSpPr>
          <p:spPr>
            <a:xfrm>
              <a:off x="2212275" y="1950815"/>
              <a:ext cx="2245714" cy="3830579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5" name="線"/>
            <p:cNvSpPr/>
            <p:nvPr/>
          </p:nvSpPr>
          <p:spPr>
            <a:xfrm>
              <a:off x="1149800" y="3760234"/>
              <a:ext cx="971184" cy="2005677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6" name="線"/>
            <p:cNvSpPr/>
            <p:nvPr/>
          </p:nvSpPr>
          <p:spPr>
            <a:xfrm flipH="1">
              <a:off x="2158152" y="1963647"/>
              <a:ext cx="2154408" cy="3763666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7" name="線"/>
            <p:cNvSpPr/>
            <p:nvPr/>
          </p:nvSpPr>
          <p:spPr>
            <a:xfrm flipH="1">
              <a:off x="4415700" y="3757584"/>
              <a:ext cx="924522" cy="2010976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69" name="三角形"/>
          <p:cNvSpPr/>
          <p:nvPr/>
        </p:nvSpPr>
        <p:spPr>
          <a:xfrm flipH="1" rot="10800000">
            <a:off x="6937116" y="3492893"/>
            <a:ext cx="2191239" cy="19752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546" y="0"/>
                </a:moveTo>
                <a:lnTo>
                  <a:pt x="21600" y="21337"/>
                </a:lnTo>
                <a:lnTo>
                  <a:pt x="0" y="21600"/>
                </a:lnTo>
                <a:lnTo>
                  <a:pt x="10546" y="0"/>
                </a:lnTo>
                <a:close/>
              </a:path>
            </a:pathLst>
          </a:custGeom>
          <a:solidFill>
            <a:schemeClr val="accent1">
              <a:alpha val="4969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70" name="三角形"/>
          <p:cNvSpPr/>
          <p:nvPr/>
        </p:nvSpPr>
        <p:spPr>
          <a:xfrm flipH="1" rot="10800000">
            <a:off x="5901154" y="5322053"/>
            <a:ext cx="2097417" cy="20130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19" y="0"/>
                </a:moveTo>
                <a:lnTo>
                  <a:pt x="21600" y="21600"/>
                </a:lnTo>
                <a:lnTo>
                  <a:pt x="0" y="21264"/>
                </a:lnTo>
                <a:lnTo>
                  <a:pt x="10119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71" name="三角形"/>
          <p:cNvSpPr/>
          <p:nvPr/>
        </p:nvSpPr>
        <p:spPr>
          <a:xfrm flipH="1" rot="10800000">
            <a:off x="8016140" y="5294917"/>
            <a:ext cx="2057452" cy="19857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197" y="0"/>
                </a:moveTo>
                <a:lnTo>
                  <a:pt x="21600" y="20948"/>
                </a:lnTo>
                <a:lnTo>
                  <a:pt x="0" y="21600"/>
                </a:lnTo>
                <a:lnTo>
                  <a:pt x="12197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72" name="三角形"/>
          <p:cNvSpPr/>
          <p:nvPr/>
        </p:nvSpPr>
        <p:spPr>
          <a:xfrm flipH="1" rot="10800000">
            <a:off x="1953160" y="2099747"/>
            <a:ext cx="2081766" cy="18790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73" name="3"/>
          <p:cNvSpPr txBox="1"/>
          <p:nvPr/>
        </p:nvSpPr>
        <p:spPr>
          <a:xfrm>
            <a:off x="2653951" y="4525008"/>
            <a:ext cx="680157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2"/>
      <p:bldP build="whole" bldLvl="1" animBg="1" rev="0" advAuto="0" spid="172" grpId="1"/>
      <p:bldP build="whole" bldLvl="1" animBg="1" rev="0" advAuto="0" spid="171" grpId="4"/>
      <p:bldP build="whole" bldLvl="1" animBg="1" rev="0" advAuto="0" spid="173" grpId="5"/>
      <p:bldP build="whole" bldLvl="1" animBg="1" rev="0" advAuto="0" spid="170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グループ"/>
          <p:cNvGrpSpPr/>
          <p:nvPr/>
        </p:nvGrpSpPr>
        <p:grpSpPr>
          <a:xfrm>
            <a:off x="4621405" y="1444894"/>
            <a:ext cx="6832861" cy="5872675"/>
            <a:chOff x="0" y="0"/>
            <a:chExt cx="6832859" cy="5872673"/>
          </a:xfrm>
        </p:grpSpPr>
        <p:sp>
          <p:nvSpPr>
            <p:cNvPr id="175" name="三角形"/>
            <p:cNvSpPr/>
            <p:nvPr/>
          </p:nvSpPr>
          <p:spPr>
            <a:xfrm>
              <a:off x="-1" y="-1"/>
              <a:ext cx="6832861" cy="5871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線"/>
            <p:cNvSpPr/>
            <p:nvPr/>
          </p:nvSpPr>
          <p:spPr>
            <a:xfrm>
              <a:off x="2306686" y="1985500"/>
              <a:ext cx="2219643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7" name="線"/>
            <p:cNvSpPr/>
            <p:nvPr/>
          </p:nvSpPr>
          <p:spPr>
            <a:xfrm>
              <a:off x="1224477" y="3812314"/>
              <a:ext cx="438406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8" name="線"/>
            <p:cNvSpPr/>
            <p:nvPr/>
          </p:nvSpPr>
          <p:spPr>
            <a:xfrm>
              <a:off x="2322700" y="1981616"/>
              <a:ext cx="2357808" cy="3891058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9" name="線"/>
            <p:cNvSpPr/>
            <p:nvPr/>
          </p:nvSpPr>
          <p:spPr>
            <a:xfrm>
              <a:off x="1207192" y="3819602"/>
              <a:ext cx="1019660" cy="203734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0" name="線"/>
            <p:cNvSpPr/>
            <p:nvPr/>
          </p:nvSpPr>
          <p:spPr>
            <a:xfrm flipH="1">
              <a:off x="2265876" y="1994651"/>
              <a:ext cx="2261944" cy="3823088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1" name="線"/>
            <p:cNvSpPr/>
            <p:nvPr/>
          </p:nvSpPr>
          <p:spPr>
            <a:xfrm flipH="1">
              <a:off x="4636108" y="3816911"/>
              <a:ext cx="970669" cy="2042727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83" name="三角形"/>
          <p:cNvSpPr/>
          <p:nvPr/>
        </p:nvSpPr>
        <p:spPr>
          <a:xfrm>
            <a:off x="4665974" y="3521828"/>
            <a:ext cx="4559183" cy="37476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26" y="0"/>
                </a:moveTo>
                <a:lnTo>
                  <a:pt x="21600" y="21600"/>
                </a:lnTo>
                <a:lnTo>
                  <a:pt x="0" y="21599"/>
                </a:lnTo>
                <a:lnTo>
                  <a:pt x="10726" y="0"/>
                </a:lnTo>
                <a:close/>
              </a:path>
            </a:pathLst>
          </a:custGeom>
          <a:solidFill>
            <a:srgbClr val="EE230C">
              <a:alpha val="52742"/>
            </a:srgbClr>
          </a:solidFill>
          <a:ln w="114300">
            <a:solidFill>
              <a:srgbClr val="EE230C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84" name="三角形"/>
          <p:cNvSpPr/>
          <p:nvPr/>
        </p:nvSpPr>
        <p:spPr>
          <a:xfrm>
            <a:off x="6956935" y="3479800"/>
            <a:ext cx="4454010" cy="3803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58" y="0"/>
                </a:moveTo>
                <a:lnTo>
                  <a:pt x="21600" y="21600"/>
                </a:lnTo>
                <a:lnTo>
                  <a:pt x="0" y="21465"/>
                </a:lnTo>
                <a:lnTo>
                  <a:pt x="10758" y="0"/>
                </a:lnTo>
                <a:close/>
              </a:path>
            </a:pathLst>
          </a:custGeom>
          <a:solidFill>
            <a:srgbClr val="EE230C">
              <a:alpha val="52742"/>
            </a:srgbClr>
          </a:solidFill>
          <a:ln w="114300">
            <a:solidFill>
              <a:srgbClr val="EE230C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85" name="三角形"/>
          <p:cNvSpPr/>
          <p:nvPr/>
        </p:nvSpPr>
        <p:spPr>
          <a:xfrm>
            <a:off x="424174" y="586740"/>
            <a:ext cx="4431111" cy="3854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416"/>
                </a:lnTo>
                <a:lnTo>
                  <a:pt x="10714" y="0"/>
                </a:lnTo>
                <a:close/>
              </a:path>
            </a:pathLst>
          </a:custGeom>
          <a:solidFill>
            <a:schemeClr val="accent5">
              <a:alpha val="52742"/>
            </a:schemeClr>
          </a:solidFill>
          <a:ln w="63500">
            <a:solidFill>
              <a:srgbClr val="000000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86" name="三角形"/>
          <p:cNvSpPr/>
          <p:nvPr/>
        </p:nvSpPr>
        <p:spPr>
          <a:xfrm>
            <a:off x="5853504" y="1498600"/>
            <a:ext cx="4386502" cy="37455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66" y="0"/>
                </a:moveTo>
                <a:lnTo>
                  <a:pt x="21600" y="21600"/>
                </a:lnTo>
                <a:lnTo>
                  <a:pt x="0" y="21347"/>
                </a:lnTo>
                <a:lnTo>
                  <a:pt x="10666" y="0"/>
                </a:lnTo>
                <a:close/>
              </a:path>
            </a:pathLst>
          </a:custGeom>
          <a:solidFill>
            <a:srgbClr val="EE230C">
              <a:alpha val="52742"/>
            </a:srgbClr>
          </a:solidFill>
          <a:ln w="114300">
            <a:solidFill>
              <a:srgbClr val="EE230C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87" name="3"/>
          <p:cNvSpPr txBox="1"/>
          <p:nvPr/>
        </p:nvSpPr>
        <p:spPr>
          <a:xfrm>
            <a:off x="2089944" y="5373369"/>
            <a:ext cx="680158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5"/>
      <p:bldP build="whole" bldLvl="1" animBg="1" rev="0" advAuto="0" spid="185" grpId="1"/>
      <p:bldP build="whole" bldLvl="1" animBg="1" rev="0" advAuto="0" spid="184" grpId="4"/>
      <p:bldP build="whole" bldLvl="1" animBg="1" rev="0" advAuto="0" spid="186" grpId="2"/>
      <p:bldP build="whole" bldLvl="1" animBg="1" rev="0" advAuto="0" spid="183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1"/>
          <p:cNvSpPr txBox="1"/>
          <p:nvPr/>
        </p:nvSpPr>
        <p:spPr>
          <a:xfrm>
            <a:off x="3197965" y="6153148"/>
            <a:ext cx="531677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1</a:t>
            </a:r>
          </a:p>
        </p:txBody>
      </p:sp>
      <p:grpSp>
        <p:nvGrpSpPr>
          <p:cNvPr id="197" name="グループ"/>
          <p:cNvGrpSpPr/>
          <p:nvPr/>
        </p:nvGrpSpPr>
        <p:grpSpPr>
          <a:xfrm>
            <a:off x="5751579" y="2044334"/>
            <a:ext cx="6923507" cy="5854087"/>
            <a:chOff x="0" y="0"/>
            <a:chExt cx="6923506" cy="5854086"/>
          </a:xfrm>
        </p:grpSpPr>
        <p:sp>
          <p:nvSpPr>
            <p:cNvPr id="190" name="三角形"/>
            <p:cNvSpPr/>
            <p:nvPr/>
          </p:nvSpPr>
          <p:spPr>
            <a:xfrm>
              <a:off x="0" y="-1"/>
              <a:ext cx="6923507" cy="5852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lnTo>
                    <a:pt x="21600" y="21600"/>
                  </a:lnTo>
                  <a:lnTo>
                    <a:pt x="0" y="21503"/>
                  </a:lnTo>
                  <a:lnTo>
                    <a:pt x="10801" y="0"/>
                  </a:lnTo>
                  <a:close/>
                </a:path>
              </a:pathLst>
            </a:cu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1" name="線"/>
            <p:cNvSpPr/>
            <p:nvPr/>
          </p:nvSpPr>
          <p:spPr>
            <a:xfrm>
              <a:off x="2337288" y="1979215"/>
              <a:ext cx="2249089" cy="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2" name="線"/>
            <p:cNvSpPr/>
            <p:nvPr/>
          </p:nvSpPr>
          <p:spPr>
            <a:xfrm>
              <a:off x="1240721" y="3800247"/>
              <a:ext cx="4442224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3" name="線"/>
            <p:cNvSpPr/>
            <p:nvPr/>
          </p:nvSpPr>
          <p:spPr>
            <a:xfrm>
              <a:off x="2353514" y="1975344"/>
              <a:ext cx="2389088" cy="3878742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4" name="線"/>
            <p:cNvSpPr/>
            <p:nvPr/>
          </p:nvSpPr>
          <p:spPr>
            <a:xfrm>
              <a:off x="1223206" y="3807513"/>
              <a:ext cx="1033188" cy="2030896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5" name="線"/>
            <p:cNvSpPr/>
            <p:nvPr/>
          </p:nvSpPr>
          <p:spPr>
            <a:xfrm flipH="1">
              <a:off x="2295935" y="1988338"/>
              <a:ext cx="2291954" cy="3810987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6" name="線"/>
            <p:cNvSpPr/>
            <p:nvPr/>
          </p:nvSpPr>
          <p:spPr>
            <a:xfrm flipH="1">
              <a:off x="4697614" y="3804831"/>
              <a:ext cx="983546" cy="203626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198" name="三角形"/>
          <p:cNvSpPr/>
          <p:nvPr/>
        </p:nvSpPr>
        <p:spPr>
          <a:xfrm>
            <a:off x="5781828" y="2089418"/>
            <a:ext cx="6862169" cy="5821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589"/>
                </a:lnTo>
                <a:lnTo>
                  <a:pt x="10714" y="0"/>
                </a:lnTo>
                <a:close/>
              </a:path>
            </a:pathLst>
          </a:custGeom>
          <a:solidFill>
            <a:srgbClr val="1EB001">
              <a:alpha val="52742"/>
            </a:srgbClr>
          </a:solidFill>
          <a:ln w="114300">
            <a:solidFill>
              <a:srgbClr val="1EB001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199" name="三角形"/>
          <p:cNvSpPr/>
          <p:nvPr/>
        </p:nvSpPr>
        <p:spPr>
          <a:xfrm>
            <a:off x="234687" y="266335"/>
            <a:ext cx="6254455" cy="533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1" y="0"/>
                </a:moveTo>
                <a:lnTo>
                  <a:pt x="21600" y="21600"/>
                </a:lnTo>
                <a:lnTo>
                  <a:pt x="0" y="21503"/>
                </a:lnTo>
                <a:lnTo>
                  <a:pt x="10801" y="0"/>
                </a:lnTo>
                <a:close/>
              </a:path>
            </a:pathLst>
          </a:custGeom>
          <a:solidFill>
            <a:srgbClr val="1EB001">
              <a:alpha val="51011"/>
            </a:srgbClr>
          </a:solidFill>
          <a:ln w="76200">
            <a:solidFill>
              <a:srgbClr val="929292">
                <a:alpha val="51011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1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"/>
      <p:bldP build="whole" bldLvl="1" animBg="1" rev="0" advAuto="0" spid="198" grpId="2"/>
      <p:bldP build="whole" bldLvl="1" animBg="1" rev="0" advAuto="0" spid="189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A: 9…"/>
          <p:cNvSpPr txBox="1"/>
          <p:nvPr/>
        </p:nvSpPr>
        <p:spPr>
          <a:xfrm>
            <a:off x="926168" y="4146972"/>
            <a:ext cx="2631754" cy="538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A: 9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B: 11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C: 13</a:t>
            </a:r>
          </a:p>
          <a:p>
            <a:pPr>
              <a:defRPr sz="7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D: 15 </a:t>
            </a:r>
          </a:p>
        </p:txBody>
      </p:sp>
      <p:sp>
        <p:nvSpPr>
          <p:cNvPr id="202" name="楕円"/>
          <p:cNvSpPr/>
          <p:nvPr/>
        </p:nvSpPr>
        <p:spPr>
          <a:xfrm>
            <a:off x="932859" y="6869469"/>
            <a:ext cx="2618375" cy="1329287"/>
          </a:xfrm>
          <a:prstGeom prst="ellipse">
            <a:avLst/>
          </a:prstGeom>
          <a:ln w="114300">
            <a:solidFill>
              <a:srgbClr val="EE230C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203" name="三角形"/>
          <p:cNvSpPr/>
          <p:nvPr/>
        </p:nvSpPr>
        <p:spPr>
          <a:xfrm>
            <a:off x="408840" y="1698358"/>
            <a:ext cx="2055864" cy="1839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204" name="三角形"/>
          <p:cNvSpPr/>
          <p:nvPr/>
        </p:nvSpPr>
        <p:spPr>
          <a:xfrm flipH="1" rot="10800000">
            <a:off x="2928520" y="1873500"/>
            <a:ext cx="2054471" cy="1817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68" y="0"/>
                </a:moveTo>
                <a:lnTo>
                  <a:pt x="21600" y="21600"/>
                </a:lnTo>
                <a:lnTo>
                  <a:pt x="0" y="21365"/>
                </a:lnTo>
                <a:lnTo>
                  <a:pt x="10868" y="0"/>
                </a:lnTo>
                <a:close/>
              </a:path>
            </a:pathLst>
          </a:custGeom>
          <a:solidFill>
            <a:schemeClr val="accent1">
              <a:alpha val="51476"/>
            </a:schemeClr>
          </a:solidFill>
          <a:ln w="63500">
            <a:solidFill>
              <a:srgbClr val="000000">
                <a:alpha val="51476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205" name="三角形"/>
          <p:cNvSpPr/>
          <p:nvPr/>
        </p:nvSpPr>
        <p:spPr>
          <a:xfrm>
            <a:off x="4296669" y="1527436"/>
            <a:ext cx="4431111" cy="3854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416"/>
                </a:lnTo>
                <a:lnTo>
                  <a:pt x="10714" y="0"/>
                </a:lnTo>
                <a:close/>
              </a:path>
            </a:pathLst>
          </a:custGeom>
          <a:solidFill>
            <a:srgbClr val="EE230C">
              <a:alpha val="52742"/>
            </a:srgbClr>
          </a:solidFill>
          <a:ln w="63500">
            <a:solidFill>
              <a:srgbClr val="000000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206" name="三角形"/>
          <p:cNvSpPr/>
          <p:nvPr/>
        </p:nvSpPr>
        <p:spPr>
          <a:xfrm>
            <a:off x="5974867" y="1581419"/>
            <a:ext cx="6862169" cy="5821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14" y="0"/>
                </a:moveTo>
                <a:lnTo>
                  <a:pt x="21600" y="21600"/>
                </a:lnTo>
                <a:lnTo>
                  <a:pt x="0" y="21589"/>
                </a:lnTo>
                <a:lnTo>
                  <a:pt x="10714" y="0"/>
                </a:lnTo>
                <a:close/>
              </a:path>
            </a:pathLst>
          </a:custGeom>
          <a:solidFill>
            <a:srgbClr val="1EB001">
              <a:alpha val="52742"/>
            </a:srgbClr>
          </a:solidFill>
          <a:ln w="76200">
            <a:solidFill>
              <a:srgbClr val="5E5E5E">
                <a:alpha val="5274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</a:p>
        </p:txBody>
      </p:sp>
      <p:sp>
        <p:nvSpPr>
          <p:cNvPr id="207" name="+"/>
          <p:cNvSpPr txBox="1"/>
          <p:nvPr/>
        </p:nvSpPr>
        <p:spPr>
          <a:xfrm>
            <a:off x="2243865" y="140968"/>
            <a:ext cx="571948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208" name="="/>
          <p:cNvSpPr txBox="1"/>
          <p:nvPr/>
        </p:nvSpPr>
        <p:spPr>
          <a:xfrm>
            <a:off x="10032788" y="140968"/>
            <a:ext cx="600318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=</a:t>
            </a:r>
          </a:p>
        </p:txBody>
      </p:sp>
      <p:sp>
        <p:nvSpPr>
          <p:cNvPr id="209" name="6"/>
          <p:cNvSpPr txBox="1"/>
          <p:nvPr/>
        </p:nvSpPr>
        <p:spPr>
          <a:xfrm>
            <a:off x="946609" y="140968"/>
            <a:ext cx="980295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6 </a:t>
            </a:r>
          </a:p>
        </p:txBody>
      </p:sp>
      <p:sp>
        <p:nvSpPr>
          <p:cNvPr id="210" name="3"/>
          <p:cNvSpPr txBox="1"/>
          <p:nvPr/>
        </p:nvSpPr>
        <p:spPr>
          <a:xfrm>
            <a:off x="3462169" y="140968"/>
            <a:ext cx="695661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211" name="1"/>
          <p:cNvSpPr txBox="1"/>
          <p:nvPr/>
        </p:nvSpPr>
        <p:spPr>
          <a:xfrm>
            <a:off x="9134676" y="140968"/>
            <a:ext cx="543112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212" name="3"/>
          <p:cNvSpPr txBox="1"/>
          <p:nvPr/>
        </p:nvSpPr>
        <p:spPr>
          <a:xfrm>
            <a:off x="6154569" y="140968"/>
            <a:ext cx="695661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213" name="+"/>
          <p:cNvSpPr txBox="1"/>
          <p:nvPr/>
        </p:nvSpPr>
        <p:spPr>
          <a:xfrm>
            <a:off x="4656866" y="140968"/>
            <a:ext cx="571947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214" name="+"/>
          <p:cNvSpPr txBox="1"/>
          <p:nvPr/>
        </p:nvSpPr>
        <p:spPr>
          <a:xfrm>
            <a:off x="7529476" y="140968"/>
            <a:ext cx="571948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215" name="13"/>
          <p:cNvSpPr txBox="1"/>
          <p:nvPr/>
        </p:nvSpPr>
        <p:spPr>
          <a:xfrm>
            <a:off x="11077895" y="140968"/>
            <a:ext cx="1124472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3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7" grpId="5"/>
      <p:bldP build="whole" bldLvl="1" animBg="1" rev="0" advAuto="0" spid="208" grpId="8"/>
      <p:bldP build="whole" bldLvl="1" animBg="1" rev="0" advAuto="0" spid="212" grpId="3"/>
      <p:bldP build="whole" bldLvl="1" animBg="1" rev="0" advAuto="0" spid="210" grpId="2"/>
      <p:bldP build="whole" bldLvl="1" animBg="1" rev="0" advAuto="0" spid="202" grpId="10"/>
      <p:bldP build="whole" bldLvl="1" animBg="1" rev="0" advAuto="0" spid="213" grpId="6"/>
      <p:bldP build="whole" bldLvl="1" animBg="1" rev="0" advAuto="0" spid="214" grpId="7"/>
      <p:bldP build="whole" bldLvl="1" animBg="1" rev="0" advAuto="0" spid="209" grpId="1"/>
      <p:bldP build="whole" bldLvl="1" animBg="1" rev="0" advAuto="0" spid="215" grpId="9"/>
      <p:bldP build="whole" bldLvl="1" animBg="1" rev="0" advAuto="0" spid="211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